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2CDE9"/>
          </a:solidFill>
        </a:fill>
      </a:tcStyle>
    </a:wholeTbl>
    <a:band2H>
      <a:tcTxStyle/>
      <a:tcStyle>
        <a:tcBdr/>
        <a:fill>
          <a:solidFill>
            <a:srgbClr val="F1E8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EE4DD"/>
          </a:solidFill>
        </a:fill>
      </a:tcStyle>
    </a:wholeTbl>
    <a:band2H>
      <a:tcTxStyle/>
      <a:tcStyle>
        <a:tcBdr/>
        <a:fill>
          <a:solidFill>
            <a:srgbClr val="E8F2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4CFCE"/>
          </a:solidFill>
        </a:fill>
      </a:tcStyle>
    </a:wholeTbl>
    <a:band2H>
      <a:tcTxStyle/>
      <a:tcStyle>
        <a:tcBdr/>
        <a:fill>
          <a:solidFill>
            <a:srgbClr val="FAE9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4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6" name="Shape 166"/>
          <p:cNvSpPr>
            <a:spLocks noGrp="1" noRot="1" noChangeAspect="1"/>
          </p:cNvSpPr>
          <p:nvPr>
            <p:ph type="sldImg"/>
          </p:nvPr>
        </p:nvSpPr>
        <p:spPr>
          <a:xfrm>
            <a:off x="1143000" y="685800"/>
            <a:ext cx="4572000" cy="3429000"/>
          </a:xfrm>
          <a:prstGeom prst="rect">
            <a:avLst/>
          </a:prstGeom>
        </p:spPr>
        <p:txBody>
          <a:bodyPr/>
          <a:lstStyle/>
          <a:p>
            <a:endParaRPr/>
          </a:p>
        </p:txBody>
      </p:sp>
      <p:sp>
        <p:nvSpPr>
          <p:cNvPr id="167" name="Shape 16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2" name="image3.png" descr="Celestia-R1---OverlayTitleHD.png"/>
          <p:cNvPicPr>
            <a:picLocks noChangeAspect="1"/>
          </p:cNvPicPr>
          <p:nvPr/>
        </p:nvPicPr>
        <p:blipFill>
          <a:blip r:embed="rId2">
            <a:extLst/>
          </a:blip>
          <a:stretch>
            <a:fillRect/>
          </a:stretch>
        </p:blipFill>
        <p:spPr>
          <a:xfrm>
            <a:off x="0" y="0"/>
            <a:ext cx="12188825" cy="6856215"/>
          </a:xfrm>
          <a:prstGeom prst="rect">
            <a:avLst/>
          </a:prstGeom>
          <a:ln w="12700">
            <a:miter lim="400000"/>
          </a:ln>
        </p:spPr>
      </p:pic>
      <p:sp>
        <p:nvSpPr>
          <p:cNvPr id="13" name="Shape 13"/>
          <p:cNvSpPr>
            <a:spLocks noGrp="1"/>
          </p:cNvSpPr>
          <p:nvPr>
            <p:ph type="title"/>
          </p:nvPr>
        </p:nvSpPr>
        <p:spPr>
          <a:xfrm>
            <a:off x="3962398" y="0"/>
            <a:ext cx="7197729" cy="4385732"/>
          </a:xfrm>
          <a:prstGeom prst="rect">
            <a:avLst/>
          </a:prstGeom>
        </p:spPr>
        <p:txBody>
          <a:bodyPr anchor="b"/>
          <a:lstStyle>
            <a:lvl1pPr algn="r">
              <a:defRPr sz="4800"/>
            </a:lvl1pPr>
          </a:lstStyle>
          <a:p>
            <a:r>
              <a:t>Title Text</a:t>
            </a:r>
          </a:p>
        </p:txBody>
      </p:sp>
      <p:sp>
        <p:nvSpPr>
          <p:cNvPr id="14" name="Shape 14"/>
          <p:cNvSpPr>
            <a:spLocks noGrp="1"/>
          </p:cNvSpPr>
          <p:nvPr>
            <p:ph type="body" sz="half" idx="1"/>
          </p:nvPr>
        </p:nvSpPr>
        <p:spPr>
          <a:xfrm>
            <a:off x="3962398" y="4385731"/>
            <a:ext cx="7197729" cy="2472272"/>
          </a:xfrm>
          <a:prstGeom prst="rect">
            <a:avLst/>
          </a:prstGeom>
        </p:spPr>
        <p:txBody>
          <a:bodyPr/>
          <a:lstStyle>
            <a:lvl1pPr marL="0" indent="0" algn="r">
              <a:buClrTx/>
              <a:buSzTx/>
              <a:buFontTx/>
              <a:buNone/>
              <a:defRPr cap="all"/>
            </a:lvl1pPr>
            <a:lvl2pPr algn="r">
              <a:buClrTx/>
              <a:buFontTx/>
              <a:defRPr cap="all"/>
            </a:lvl2pPr>
            <a:lvl3pPr algn="r">
              <a:buClrTx/>
              <a:buFontTx/>
              <a:defRPr cap="all"/>
            </a:lvl3pPr>
            <a:lvl4pPr algn="r">
              <a:buClrTx/>
              <a:buFontTx/>
              <a:defRPr cap="all"/>
            </a:lvl4pPr>
            <a:lvl5pPr algn="r">
              <a:buClrTx/>
              <a:buFontTx/>
              <a:defRPr cap="all"/>
            </a:lvl5pPr>
          </a:lstStyle>
          <a:p>
            <a:r>
              <a:t>Body Level One</a:t>
            </a:r>
          </a:p>
          <a:p>
            <a:pPr lvl="1"/>
            <a:r>
              <a:t>Body Level Two</a:t>
            </a:r>
          </a:p>
          <a:p>
            <a:pPr lvl="2"/>
            <a:r>
              <a:t>Body Level Three</a:t>
            </a:r>
          </a:p>
          <a:p>
            <a:pPr lvl="3"/>
            <a:r>
              <a:t>Body Level Four</a:t>
            </a:r>
          </a:p>
          <a:p>
            <a:pPr lvl="4"/>
            <a:r>
              <a:t>Body Level Five</a:t>
            </a:r>
          </a:p>
        </p:txBody>
      </p:sp>
      <p:sp>
        <p:nvSpPr>
          <p:cNvPr id="15" name="Shape 15"/>
          <p:cNvSpPr>
            <a:spLocks noGrp="1"/>
          </p:cNvSpPr>
          <p:nvPr>
            <p:ph type="sldNum" sz="quarter" idx="2"/>
          </p:nvPr>
        </p:nvSpPr>
        <p:spPr>
          <a:xfrm>
            <a:off x="10922788" y="5943918"/>
            <a:ext cx="237338" cy="23113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anoramic Picture with Caption">
    <p:spTree>
      <p:nvGrpSpPr>
        <p:cNvPr id="1" name=""/>
        <p:cNvGrpSpPr/>
        <p:nvPr/>
      </p:nvGrpSpPr>
      <p:grpSpPr>
        <a:xfrm>
          <a:off x="0" y="0"/>
          <a:ext cx="0" cy="0"/>
          <a:chOff x="0" y="0"/>
          <a:chExt cx="0" cy="0"/>
        </a:xfrm>
      </p:grpSpPr>
      <p:sp>
        <p:nvSpPr>
          <p:cNvPr id="91" name="Shape 91"/>
          <p:cNvSpPr>
            <a:spLocks noGrp="1"/>
          </p:cNvSpPr>
          <p:nvPr>
            <p:ph type="title"/>
          </p:nvPr>
        </p:nvSpPr>
        <p:spPr>
          <a:xfrm>
            <a:off x="685800" y="4732863"/>
            <a:ext cx="10131429" cy="566741"/>
          </a:xfrm>
          <a:prstGeom prst="rect">
            <a:avLst/>
          </a:prstGeom>
        </p:spPr>
        <p:txBody>
          <a:bodyPr anchor="b"/>
          <a:lstStyle>
            <a:lvl1pPr>
              <a:defRPr sz="2400"/>
            </a:lvl1pPr>
          </a:lstStyle>
          <a:p>
            <a:r>
              <a:t>Title Text</a:t>
            </a:r>
          </a:p>
        </p:txBody>
      </p:sp>
      <p:sp>
        <p:nvSpPr>
          <p:cNvPr id="92" name="Shape 92"/>
          <p:cNvSpPr>
            <a:spLocks noGrp="1"/>
          </p:cNvSpPr>
          <p:nvPr>
            <p:ph type="body" sz="quarter" idx="1"/>
          </p:nvPr>
        </p:nvSpPr>
        <p:spPr>
          <a:xfrm>
            <a:off x="685800" y="5299602"/>
            <a:ext cx="10131429" cy="493715"/>
          </a:xfrm>
          <a:prstGeom prst="rect">
            <a:avLst/>
          </a:prstGeom>
        </p:spPr>
        <p:txBody>
          <a:bodyPr/>
          <a:lstStyle>
            <a:lvl1pPr marL="0" indent="0">
              <a:buClrTx/>
              <a:buSzTx/>
              <a:buFontTx/>
              <a:buNone/>
              <a:defRPr sz="1400"/>
            </a:lvl1pPr>
            <a:lvl2pPr marL="707230" indent="-250030">
              <a:buClrTx/>
              <a:buFontTx/>
              <a:defRPr sz="1400"/>
            </a:lvl2pPr>
            <a:lvl3pPr marL="1200149" indent="-285749">
              <a:buClrTx/>
              <a:buFontTx/>
              <a:defRPr sz="1400"/>
            </a:lvl3pPr>
            <a:lvl4pPr marL="1571625" indent="-200025">
              <a:buClrTx/>
              <a:buFontTx/>
              <a:defRPr sz="1400"/>
            </a:lvl4pPr>
            <a:lvl5pPr marL="2028825" indent="-200025">
              <a:buClrTx/>
              <a:buFontTx/>
              <a:defRPr sz="1400"/>
            </a:lvl5pPr>
          </a:lstStyle>
          <a:p>
            <a:r>
              <a:t>Body Level One</a:t>
            </a:r>
          </a:p>
          <a:p>
            <a:pPr lvl="1"/>
            <a:r>
              <a:t>Body Level Two</a:t>
            </a:r>
          </a:p>
          <a:p>
            <a:pPr lvl="2"/>
            <a:r>
              <a:t>Body Level Three</a:t>
            </a:r>
          </a:p>
          <a:p>
            <a:pPr lvl="3"/>
            <a:r>
              <a:t>Body Level Four</a:t>
            </a:r>
          </a:p>
          <a:p>
            <a:pPr lvl="4"/>
            <a:r>
              <a:t>Body Level Five</a:t>
            </a:r>
          </a:p>
        </p:txBody>
      </p:sp>
      <p:sp>
        <p:nvSpPr>
          <p:cNvPr id="93" name="Shape 9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and Caption">
    <p:spTree>
      <p:nvGrpSpPr>
        <p:cNvPr id="1" name=""/>
        <p:cNvGrpSpPr/>
        <p:nvPr/>
      </p:nvGrpSpPr>
      <p:grpSpPr>
        <a:xfrm>
          <a:off x="0" y="0"/>
          <a:ext cx="0" cy="0"/>
          <a:chOff x="0" y="0"/>
          <a:chExt cx="0" cy="0"/>
        </a:xfrm>
      </p:grpSpPr>
      <p:sp>
        <p:nvSpPr>
          <p:cNvPr id="100" name="Shape 100"/>
          <p:cNvSpPr>
            <a:spLocks noGrp="1"/>
          </p:cNvSpPr>
          <p:nvPr>
            <p:ph type="title"/>
          </p:nvPr>
        </p:nvSpPr>
        <p:spPr>
          <a:xfrm>
            <a:off x="685801" y="356258"/>
            <a:ext cx="10131429" cy="3630885"/>
          </a:xfrm>
          <a:prstGeom prst="rect">
            <a:avLst/>
          </a:prstGeom>
        </p:spPr>
        <p:txBody>
          <a:bodyPr/>
          <a:lstStyle>
            <a:lvl1pPr>
              <a:defRPr sz="3200" cap="none"/>
            </a:lvl1pPr>
          </a:lstStyle>
          <a:p>
            <a:r>
              <a:t>Title Text</a:t>
            </a:r>
          </a:p>
        </p:txBody>
      </p:sp>
      <p:sp>
        <p:nvSpPr>
          <p:cNvPr id="101" name="Shape 101"/>
          <p:cNvSpPr>
            <a:spLocks noGrp="1"/>
          </p:cNvSpPr>
          <p:nvPr>
            <p:ph type="body" sz="half" idx="1"/>
          </p:nvPr>
        </p:nvSpPr>
        <p:spPr>
          <a:xfrm>
            <a:off x="685800" y="3987139"/>
            <a:ext cx="10131429" cy="2160323"/>
          </a:xfrm>
          <a:prstGeom prst="rect">
            <a:avLst/>
          </a:prstGeom>
        </p:spPr>
        <p:txBody>
          <a:bodyPr anchor="ctr"/>
          <a:lstStyle>
            <a:lvl1pPr marL="0" indent="0">
              <a:buClrTx/>
              <a:buSzTx/>
              <a:buFontTx/>
              <a:buNone/>
              <a:defRPr sz="2000"/>
            </a:lvl1pPr>
            <a:lvl2pPr marL="814386" indent="-357186">
              <a:buClrTx/>
              <a:buFontTx/>
              <a:defRPr sz="2000"/>
            </a:lvl2pPr>
            <a:lvl3pPr marL="1322613" indent="-408213">
              <a:buClrTx/>
              <a:buFontTx/>
              <a:defRPr sz="2000"/>
            </a:lvl3pPr>
            <a:lvl4pPr marL="1657350" indent="-285750">
              <a:buClrTx/>
              <a:buFontTx/>
              <a:defRPr sz="2000"/>
            </a:lvl4pPr>
            <a:lvl5pPr marL="2114550" indent="-285750">
              <a:buClrTx/>
              <a:buFontTx/>
              <a:defRPr sz="2000"/>
            </a:lvl5pPr>
          </a:lstStyle>
          <a:p>
            <a:r>
              <a:t>Body Level One</a:t>
            </a:r>
          </a:p>
          <a:p>
            <a:pPr lvl="1"/>
            <a:r>
              <a:t>Body Level Two</a:t>
            </a:r>
          </a:p>
          <a:p>
            <a:pPr lvl="2"/>
            <a:r>
              <a:t>Body Level Three</a:t>
            </a:r>
          </a:p>
          <a:p>
            <a:pPr lvl="3"/>
            <a:r>
              <a:t>Body Level Four</a:t>
            </a:r>
          </a:p>
          <a:p>
            <a:pPr lvl="4"/>
            <a:r>
              <a:t>Body Level Five</a:t>
            </a:r>
          </a:p>
        </p:txBody>
      </p:sp>
      <p:sp>
        <p:nvSpPr>
          <p:cNvPr id="102" name="Shape 10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with Caption">
    <p:spTree>
      <p:nvGrpSpPr>
        <p:cNvPr id="1" name=""/>
        <p:cNvGrpSpPr/>
        <p:nvPr/>
      </p:nvGrpSpPr>
      <p:grpSpPr>
        <a:xfrm>
          <a:off x="0" y="0"/>
          <a:ext cx="0" cy="0"/>
          <a:chOff x="0" y="0"/>
          <a:chExt cx="0" cy="0"/>
        </a:xfrm>
      </p:grpSpPr>
      <p:sp>
        <p:nvSpPr>
          <p:cNvPr id="109" name="Shape 109"/>
          <p:cNvSpPr/>
          <p:nvPr/>
        </p:nvSpPr>
        <p:spPr>
          <a:xfrm>
            <a:off x="10237867" y="2445037"/>
            <a:ext cx="609603" cy="11811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lgn="r">
              <a:defRPr sz="8000" cap="all">
                <a:solidFill>
                  <a:srgbClr val="FFFFFF"/>
                </a:solidFill>
                <a:latin typeface="Calibri"/>
                <a:ea typeface="Calibri"/>
                <a:cs typeface="Calibri"/>
                <a:sym typeface="Calibri"/>
              </a:defRPr>
            </a:lvl1pPr>
          </a:lstStyle>
          <a:p>
            <a:r>
              <a:t>”</a:t>
            </a:r>
          </a:p>
        </p:txBody>
      </p:sp>
      <p:sp>
        <p:nvSpPr>
          <p:cNvPr id="110" name="Shape 110"/>
          <p:cNvSpPr/>
          <p:nvPr/>
        </p:nvSpPr>
        <p:spPr>
          <a:xfrm>
            <a:off x="488274" y="525174"/>
            <a:ext cx="609603" cy="11811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lgn="r">
              <a:defRPr sz="8000" cap="all">
                <a:solidFill>
                  <a:srgbClr val="FFFFFF"/>
                </a:solidFill>
                <a:latin typeface="Calibri"/>
                <a:ea typeface="Calibri"/>
                <a:cs typeface="Calibri"/>
                <a:sym typeface="Calibri"/>
              </a:defRPr>
            </a:lvl1pPr>
          </a:lstStyle>
          <a:p>
            <a:r>
              <a:t>“</a:t>
            </a:r>
          </a:p>
        </p:txBody>
      </p:sp>
      <p:sp>
        <p:nvSpPr>
          <p:cNvPr id="111" name="Shape 111"/>
          <p:cNvSpPr>
            <a:spLocks noGrp="1"/>
          </p:cNvSpPr>
          <p:nvPr>
            <p:ph type="title"/>
          </p:nvPr>
        </p:nvSpPr>
        <p:spPr>
          <a:xfrm>
            <a:off x="992265" y="609601"/>
            <a:ext cx="9550403" cy="2743201"/>
          </a:xfrm>
          <a:prstGeom prst="rect">
            <a:avLst/>
          </a:prstGeom>
        </p:spPr>
        <p:txBody>
          <a:bodyPr/>
          <a:lstStyle>
            <a:lvl1pPr>
              <a:defRPr sz="3200" cap="none"/>
            </a:lvl1pPr>
          </a:lstStyle>
          <a:p>
            <a:r>
              <a:t>Title Text</a:t>
            </a:r>
          </a:p>
        </p:txBody>
      </p:sp>
      <p:sp>
        <p:nvSpPr>
          <p:cNvPr id="112" name="Shape 112"/>
          <p:cNvSpPr>
            <a:spLocks noGrp="1"/>
          </p:cNvSpPr>
          <p:nvPr>
            <p:ph type="body" sz="quarter" idx="1"/>
          </p:nvPr>
        </p:nvSpPr>
        <p:spPr>
          <a:xfrm>
            <a:off x="1097875" y="3352800"/>
            <a:ext cx="9339186" cy="381000"/>
          </a:xfrm>
          <a:prstGeom prst="rect">
            <a:avLst/>
          </a:prstGeom>
        </p:spPr>
        <p:txBody>
          <a:bodyPr anchor="ctr"/>
          <a:lstStyle>
            <a:lvl1pPr marL="0" indent="0">
              <a:buClrTx/>
              <a:buSzTx/>
              <a:buFontTx/>
              <a:buNone/>
            </a:lvl1pPr>
            <a:lvl2pPr>
              <a:buClrTx/>
              <a:buFontTx/>
            </a:lvl2pPr>
            <a:lvl3pPr>
              <a:buClrTx/>
              <a:buFontTx/>
            </a:lvl3pPr>
            <a:lvl4pPr>
              <a:buClrTx/>
              <a:buFontTx/>
            </a:lvl4pPr>
            <a:lvl5pPr>
              <a:buClrTx/>
              <a:buFontTx/>
            </a:lvl5pPr>
          </a:lstStyle>
          <a:p>
            <a:r>
              <a:t>Body Level One</a:t>
            </a:r>
          </a:p>
          <a:p>
            <a:pPr lvl="1"/>
            <a:r>
              <a:t>Body Level Two</a:t>
            </a:r>
          </a:p>
          <a:p>
            <a:pPr lvl="2"/>
            <a:r>
              <a:t>Body Level Three</a:t>
            </a:r>
          </a:p>
          <a:p>
            <a:pPr lvl="3"/>
            <a:r>
              <a:t>Body Level Four</a:t>
            </a:r>
          </a:p>
          <a:p>
            <a:pPr lvl="4"/>
            <a:r>
              <a:t>Body Level Five</a:t>
            </a:r>
          </a:p>
        </p:txBody>
      </p:sp>
      <p:sp>
        <p:nvSpPr>
          <p:cNvPr id="113" name="Shape 1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Name Card">
    <p:spTree>
      <p:nvGrpSpPr>
        <p:cNvPr id="1" name=""/>
        <p:cNvGrpSpPr/>
        <p:nvPr/>
      </p:nvGrpSpPr>
      <p:grpSpPr>
        <a:xfrm>
          <a:off x="0" y="0"/>
          <a:ext cx="0" cy="0"/>
          <a:chOff x="0" y="0"/>
          <a:chExt cx="0" cy="0"/>
        </a:xfrm>
      </p:grpSpPr>
      <p:sp>
        <p:nvSpPr>
          <p:cNvPr id="120" name="Shape 120"/>
          <p:cNvSpPr>
            <a:spLocks noGrp="1"/>
          </p:cNvSpPr>
          <p:nvPr>
            <p:ph type="title"/>
          </p:nvPr>
        </p:nvSpPr>
        <p:spPr>
          <a:xfrm>
            <a:off x="685801" y="3308579"/>
            <a:ext cx="10131426" cy="1468803"/>
          </a:xfrm>
          <a:prstGeom prst="rect">
            <a:avLst/>
          </a:prstGeom>
        </p:spPr>
        <p:txBody>
          <a:bodyPr anchor="b"/>
          <a:lstStyle>
            <a:lvl1pPr>
              <a:defRPr sz="3200" cap="none"/>
            </a:lvl1pPr>
          </a:lstStyle>
          <a:p>
            <a:r>
              <a:t>Title Text</a:t>
            </a:r>
          </a:p>
        </p:txBody>
      </p:sp>
      <p:sp>
        <p:nvSpPr>
          <p:cNvPr id="121" name="Shape 121"/>
          <p:cNvSpPr>
            <a:spLocks noGrp="1"/>
          </p:cNvSpPr>
          <p:nvPr>
            <p:ph type="body" sz="quarter" idx="1"/>
          </p:nvPr>
        </p:nvSpPr>
        <p:spPr>
          <a:xfrm>
            <a:off x="685801" y="4777380"/>
            <a:ext cx="10131426" cy="860403"/>
          </a:xfrm>
          <a:prstGeom prst="rect">
            <a:avLst/>
          </a:prstGeom>
        </p:spPr>
        <p:txBody>
          <a:bodyPr/>
          <a:lstStyle>
            <a:lvl1pPr marL="0" indent="0">
              <a:buClrTx/>
              <a:buSzTx/>
              <a:buFontTx/>
              <a:buNone/>
              <a:defRPr sz="2000"/>
            </a:lvl1pPr>
            <a:lvl2pPr marL="814386" indent="-357186">
              <a:buClrTx/>
              <a:buFontTx/>
              <a:defRPr sz="2000"/>
            </a:lvl2pPr>
            <a:lvl3pPr marL="1322613" indent="-408213">
              <a:buClrTx/>
              <a:buFontTx/>
              <a:defRPr sz="2000"/>
            </a:lvl3pPr>
            <a:lvl4pPr marL="1657350" indent="-285750">
              <a:buClrTx/>
              <a:buFontTx/>
              <a:defRPr sz="2000"/>
            </a:lvl4pPr>
            <a:lvl5pPr marL="2114550" indent="-285750">
              <a:buClrTx/>
              <a:buFontTx/>
              <a:defRPr sz="2000"/>
            </a:lvl5pPr>
          </a:lstStyle>
          <a:p>
            <a:r>
              <a:t>Body Level One</a:t>
            </a:r>
          </a:p>
          <a:p>
            <a:pPr lvl="1"/>
            <a:r>
              <a:t>Body Level Two</a:t>
            </a:r>
          </a:p>
          <a:p>
            <a:pPr lvl="2"/>
            <a:r>
              <a:t>Body Level Three</a:t>
            </a:r>
          </a:p>
          <a:p>
            <a:pPr lvl="3"/>
            <a:r>
              <a:t>Body Level Four</a:t>
            </a:r>
          </a:p>
          <a:p>
            <a:pPr lvl="4"/>
            <a:r>
              <a:t>Body Level Five</a:t>
            </a:r>
          </a:p>
        </p:txBody>
      </p:sp>
      <p:sp>
        <p:nvSpPr>
          <p:cNvPr id="122" name="Shape 1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Name Card">
    <p:spTree>
      <p:nvGrpSpPr>
        <p:cNvPr id="1" name=""/>
        <p:cNvGrpSpPr/>
        <p:nvPr/>
      </p:nvGrpSpPr>
      <p:grpSpPr>
        <a:xfrm>
          <a:off x="0" y="0"/>
          <a:ext cx="0" cy="0"/>
          <a:chOff x="0" y="0"/>
          <a:chExt cx="0" cy="0"/>
        </a:xfrm>
      </p:grpSpPr>
      <p:sp>
        <p:nvSpPr>
          <p:cNvPr id="129" name="Shape 129"/>
          <p:cNvSpPr/>
          <p:nvPr/>
        </p:nvSpPr>
        <p:spPr>
          <a:xfrm>
            <a:off x="10237867" y="2445037"/>
            <a:ext cx="609603" cy="11811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lgn="r">
              <a:defRPr sz="8000" cap="all">
                <a:solidFill>
                  <a:srgbClr val="FFFFFF"/>
                </a:solidFill>
                <a:latin typeface="Calibri"/>
                <a:ea typeface="Calibri"/>
                <a:cs typeface="Calibri"/>
                <a:sym typeface="Calibri"/>
              </a:defRPr>
            </a:lvl1pPr>
          </a:lstStyle>
          <a:p>
            <a:r>
              <a:t>”</a:t>
            </a:r>
          </a:p>
        </p:txBody>
      </p:sp>
      <p:sp>
        <p:nvSpPr>
          <p:cNvPr id="130" name="Shape 130"/>
          <p:cNvSpPr/>
          <p:nvPr/>
        </p:nvSpPr>
        <p:spPr>
          <a:xfrm>
            <a:off x="488274" y="525174"/>
            <a:ext cx="609603" cy="11811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lgn="r">
              <a:defRPr sz="8000" cap="all">
                <a:solidFill>
                  <a:srgbClr val="FFFFFF"/>
                </a:solidFill>
                <a:latin typeface="Calibri"/>
                <a:ea typeface="Calibri"/>
                <a:cs typeface="Calibri"/>
                <a:sym typeface="Calibri"/>
              </a:defRPr>
            </a:lvl1pPr>
          </a:lstStyle>
          <a:p>
            <a:r>
              <a:t>“</a:t>
            </a:r>
          </a:p>
        </p:txBody>
      </p:sp>
      <p:sp>
        <p:nvSpPr>
          <p:cNvPr id="131" name="Shape 131"/>
          <p:cNvSpPr>
            <a:spLocks noGrp="1"/>
          </p:cNvSpPr>
          <p:nvPr>
            <p:ph type="title"/>
          </p:nvPr>
        </p:nvSpPr>
        <p:spPr>
          <a:xfrm>
            <a:off x="992265" y="469692"/>
            <a:ext cx="9550403" cy="3023019"/>
          </a:xfrm>
          <a:prstGeom prst="rect">
            <a:avLst/>
          </a:prstGeom>
        </p:spPr>
        <p:txBody>
          <a:bodyPr/>
          <a:lstStyle>
            <a:lvl1pPr>
              <a:defRPr sz="3200" cap="none"/>
            </a:lvl1pPr>
          </a:lstStyle>
          <a:p>
            <a:r>
              <a:t>Title Text</a:t>
            </a:r>
          </a:p>
        </p:txBody>
      </p:sp>
      <p:sp>
        <p:nvSpPr>
          <p:cNvPr id="132" name="Shape 132"/>
          <p:cNvSpPr>
            <a:spLocks noGrp="1"/>
          </p:cNvSpPr>
          <p:nvPr>
            <p:ph type="body" sz="quarter" idx="1"/>
          </p:nvPr>
        </p:nvSpPr>
        <p:spPr>
          <a:xfrm>
            <a:off x="685800" y="3492708"/>
            <a:ext cx="10135438" cy="1282494"/>
          </a:xfrm>
          <a:prstGeom prst="rect">
            <a:avLst/>
          </a:prstGeom>
        </p:spPr>
        <p:txBody>
          <a:bodyPr anchor="b"/>
          <a:lstStyle>
            <a:lvl1pPr marL="857250" indent="-1143000">
              <a:buClrTx/>
              <a:buSzTx/>
              <a:buFontTx/>
              <a:buNone/>
              <a:defRPr sz="2400"/>
            </a:lvl1pPr>
            <a:lvl2pPr marL="885824" indent="-428624">
              <a:buClrTx/>
              <a:buFontTx/>
              <a:defRPr sz="2400"/>
            </a:lvl2pPr>
            <a:lvl3pPr marL="1404255" indent="-489855">
              <a:buClrTx/>
              <a:buFontTx/>
              <a:defRPr sz="2400"/>
            </a:lvl3pPr>
            <a:lvl4pPr marL="1714500" indent="-342900">
              <a:buClrTx/>
              <a:buFontTx/>
              <a:defRPr sz="2400"/>
            </a:lvl4pPr>
            <a:lvl5pPr marL="2171700" indent="-342900">
              <a:buClrTx/>
              <a:buFontTx/>
              <a:defRPr sz="2400"/>
            </a:lvl5pPr>
          </a:lstStyle>
          <a:p>
            <a:r>
              <a:t>Body Level One</a:t>
            </a:r>
          </a:p>
          <a:p>
            <a:pPr lvl="1"/>
            <a:r>
              <a:t>Body Level Two</a:t>
            </a:r>
          </a:p>
          <a:p>
            <a:pPr lvl="2"/>
            <a:r>
              <a:t>Body Level Three</a:t>
            </a:r>
          </a:p>
          <a:p>
            <a:pPr lvl="3"/>
            <a:r>
              <a:t>Body Level Four</a:t>
            </a:r>
          </a:p>
          <a:p>
            <a:pPr lvl="4"/>
            <a:r>
              <a:t>Body Level Five</a:t>
            </a:r>
          </a:p>
        </p:txBody>
      </p:sp>
      <p:sp>
        <p:nvSpPr>
          <p:cNvPr id="133" name="Shape 13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rue or False">
    <p:spTree>
      <p:nvGrpSpPr>
        <p:cNvPr id="1" name=""/>
        <p:cNvGrpSpPr/>
        <p:nvPr/>
      </p:nvGrpSpPr>
      <p:grpSpPr>
        <a:xfrm>
          <a:off x="0" y="0"/>
          <a:ext cx="0" cy="0"/>
          <a:chOff x="0" y="0"/>
          <a:chExt cx="0" cy="0"/>
        </a:xfrm>
      </p:grpSpPr>
      <p:sp>
        <p:nvSpPr>
          <p:cNvPr id="140" name="Shape 140"/>
          <p:cNvSpPr>
            <a:spLocks noGrp="1"/>
          </p:cNvSpPr>
          <p:nvPr>
            <p:ph type="title"/>
          </p:nvPr>
        </p:nvSpPr>
        <p:spPr>
          <a:xfrm>
            <a:off x="685801" y="569627"/>
            <a:ext cx="10131429" cy="2823149"/>
          </a:xfrm>
          <a:prstGeom prst="rect">
            <a:avLst/>
          </a:prstGeom>
        </p:spPr>
        <p:txBody>
          <a:bodyPr/>
          <a:lstStyle/>
          <a:p>
            <a:r>
              <a:t>Title Text</a:t>
            </a:r>
          </a:p>
        </p:txBody>
      </p:sp>
      <p:sp>
        <p:nvSpPr>
          <p:cNvPr id="141" name="Shape 141"/>
          <p:cNvSpPr>
            <a:spLocks noGrp="1"/>
          </p:cNvSpPr>
          <p:nvPr>
            <p:ph type="body" sz="quarter" idx="1"/>
          </p:nvPr>
        </p:nvSpPr>
        <p:spPr>
          <a:xfrm>
            <a:off x="685801" y="3392773"/>
            <a:ext cx="10131429" cy="950629"/>
          </a:xfrm>
          <a:prstGeom prst="rect">
            <a:avLst/>
          </a:prstGeom>
        </p:spPr>
        <p:txBody>
          <a:bodyPr anchor="b"/>
          <a:lstStyle>
            <a:lvl1pPr marL="857250" indent="-1143000">
              <a:buClrTx/>
              <a:buSzTx/>
              <a:buFontTx/>
              <a:buNone/>
              <a:defRPr sz="2800"/>
            </a:lvl1pPr>
            <a:lvl2pPr marL="957261" indent="-500061">
              <a:buClrTx/>
              <a:buFontTx/>
              <a:defRPr sz="2800"/>
            </a:lvl2pPr>
            <a:lvl3pPr marL="1485898" indent="-571498">
              <a:buClrTx/>
              <a:buFontTx/>
              <a:defRPr sz="2800"/>
            </a:lvl3pPr>
            <a:lvl4pPr marL="1771650" indent="-400050">
              <a:buClrTx/>
              <a:buFontTx/>
              <a:defRPr sz="2800"/>
            </a:lvl4pPr>
            <a:lvl5pPr marL="2228850" indent="-400050">
              <a:buClrTx/>
              <a:buFontTx/>
              <a:defRPr sz="2800"/>
            </a:lvl5pPr>
          </a:lstStyle>
          <a:p>
            <a:r>
              <a:t>Body Level One</a:t>
            </a:r>
          </a:p>
          <a:p>
            <a:pPr lvl="1"/>
            <a:r>
              <a:t>Body Level Two</a:t>
            </a:r>
          </a:p>
          <a:p>
            <a:pPr lvl="2"/>
            <a:r>
              <a:t>Body Level Three</a:t>
            </a:r>
          </a:p>
          <a:p>
            <a:pPr lvl="3"/>
            <a:r>
              <a:t>Body Level Four</a:t>
            </a:r>
          </a:p>
          <a:p>
            <a:pPr lvl="4"/>
            <a:r>
              <a:t>Body Level Five</a:t>
            </a:r>
          </a:p>
        </p:txBody>
      </p:sp>
      <p:sp>
        <p:nvSpPr>
          <p:cNvPr id="142" name="Shape 14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149" name="Shape 149"/>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50" name="Shape 150"/>
          <p:cNvSpPr>
            <a:spLocks noGrp="1"/>
          </p:cNvSpPr>
          <p:nvPr>
            <p:ph type="title"/>
          </p:nvPr>
        </p:nvSpPr>
        <p:spPr>
          <a:prstGeom prst="rect">
            <a:avLst/>
          </a:prstGeom>
        </p:spPr>
        <p:txBody>
          <a:bodyPr/>
          <a:lstStyle/>
          <a:p>
            <a:r>
              <a:t>Title Text</a:t>
            </a:r>
          </a:p>
        </p:txBody>
      </p:sp>
      <p:sp>
        <p:nvSpPr>
          <p:cNvPr id="151" name="Shape 15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58" name="Shape 158"/>
          <p:cNvSpPr>
            <a:spLocks noGrp="1"/>
          </p:cNvSpPr>
          <p:nvPr>
            <p:ph type="title"/>
          </p:nvPr>
        </p:nvSpPr>
        <p:spPr>
          <a:xfrm>
            <a:off x="8658675" y="0"/>
            <a:ext cx="2158555" cy="6400800"/>
          </a:xfrm>
          <a:prstGeom prst="rect">
            <a:avLst/>
          </a:prstGeom>
        </p:spPr>
        <p:txBody>
          <a:bodyPr/>
          <a:lstStyle/>
          <a:p>
            <a:r>
              <a:t>Title Text</a:t>
            </a:r>
          </a:p>
        </p:txBody>
      </p:sp>
      <p:sp>
        <p:nvSpPr>
          <p:cNvPr id="159" name="Shape 159"/>
          <p:cNvSpPr>
            <a:spLocks noGrp="1"/>
          </p:cNvSpPr>
          <p:nvPr>
            <p:ph type="body" idx="1"/>
          </p:nvPr>
        </p:nvSpPr>
        <p:spPr>
          <a:xfrm>
            <a:off x="685800" y="609600"/>
            <a:ext cx="7832116" cy="62484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60" name="Shape 16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2" name="Shape 22"/>
          <p:cNvSpPr>
            <a:spLocks noGrp="1"/>
          </p:cNvSpPr>
          <p:nvPr>
            <p:ph type="title"/>
          </p:nvPr>
        </p:nvSpPr>
        <p:spPr>
          <a:xfrm>
            <a:off x="685801" y="577932"/>
            <a:ext cx="10131426" cy="1519605"/>
          </a:xfrm>
          <a:prstGeom prst="rect">
            <a:avLst/>
          </a:prstGeom>
        </p:spPr>
        <p:txBody>
          <a:bodyPr/>
          <a:lstStyle/>
          <a:p>
            <a:r>
              <a:t>Title Text</a:t>
            </a:r>
          </a:p>
        </p:txBody>
      </p:sp>
      <p:sp>
        <p:nvSpPr>
          <p:cNvPr id="23" name="Shape 23"/>
          <p:cNvSpPr>
            <a:spLocks noGrp="1"/>
          </p:cNvSpPr>
          <p:nvPr>
            <p:ph type="body" idx="1"/>
          </p:nvPr>
        </p:nvSpPr>
        <p:spPr>
          <a:xfrm>
            <a:off x="685801" y="2097533"/>
            <a:ext cx="10131426" cy="3738201"/>
          </a:xfrm>
          <a:prstGeom prst="rect">
            <a:avLst/>
          </a:prstGeom>
        </p:spPr>
        <p:txBody>
          <a:bodyPr anchor="ctr"/>
          <a:lstStyle/>
          <a:p>
            <a:r>
              <a:t>Body Level One</a:t>
            </a:r>
          </a:p>
          <a:p>
            <a:pPr lvl="1"/>
            <a:r>
              <a:t>Body Level Two</a:t>
            </a:r>
          </a:p>
          <a:p>
            <a:pPr lvl="2"/>
            <a:r>
              <a:t>Body Level Three</a:t>
            </a:r>
          </a:p>
          <a:p>
            <a:pPr lvl="3"/>
            <a:r>
              <a:t>Body Level Four</a:t>
            </a:r>
          </a:p>
          <a:p>
            <a:pPr lvl="4"/>
            <a:r>
              <a:t>Body Level Five</a:t>
            </a:r>
          </a:p>
        </p:txBody>
      </p:sp>
      <p:sp>
        <p:nvSpPr>
          <p:cNvPr id="24" name="Shape 2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1" name="Shape 31"/>
          <p:cNvSpPr>
            <a:spLocks noGrp="1"/>
          </p:cNvSpPr>
          <p:nvPr>
            <p:ph type="title"/>
          </p:nvPr>
        </p:nvSpPr>
        <p:spPr>
          <a:xfrm>
            <a:off x="685800" y="3308579"/>
            <a:ext cx="10131429" cy="1468803"/>
          </a:xfrm>
          <a:prstGeom prst="rect">
            <a:avLst/>
          </a:prstGeom>
        </p:spPr>
        <p:txBody>
          <a:bodyPr anchor="b"/>
          <a:lstStyle>
            <a:lvl1pPr>
              <a:defRPr sz="4000"/>
            </a:lvl1pPr>
          </a:lstStyle>
          <a:p>
            <a:r>
              <a:t>Title Text</a:t>
            </a:r>
          </a:p>
        </p:txBody>
      </p:sp>
      <p:sp>
        <p:nvSpPr>
          <p:cNvPr id="32" name="Shape 32"/>
          <p:cNvSpPr>
            <a:spLocks noGrp="1"/>
          </p:cNvSpPr>
          <p:nvPr>
            <p:ph type="body" sz="quarter" idx="1"/>
          </p:nvPr>
        </p:nvSpPr>
        <p:spPr>
          <a:xfrm>
            <a:off x="685798" y="4777380"/>
            <a:ext cx="10131430" cy="860403"/>
          </a:xfrm>
          <a:prstGeom prst="rect">
            <a:avLst/>
          </a:prstGeom>
        </p:spPr>
        <p:txBody>
          <a:bodyPr/>
          <a:lstStyle>
            <a:lvl1pPr marL="0" indent="0">
              <a:buClrTx/>
              <a:buSzTx/>
              <a:buFontTx/>
              <a:buNone/>
              <a:defRPr sz="2000" cap="all"/>
            </a:lvl1pPr>
            <a:lvl2pPr marL="814386" indent="-357186">
              <a:buClrTx/>
              <a:buFontTx/>
              <a:defRPr sz="2000" cap="all"/>
            </a:lvl2pPr>
            <a:lvl3pPr marL="1322613" indent="-408213">
              <a:buClrTx/>
              <a:buFontTx/>
              <a:defRPr sz="2000" cap="all"/>
            </a:lvl3pPr>
            <a:lvl4pPr marL="1657350" indent="-285750">
              <a:buClrTx/>
              <a:buFontTx/>
              <a:defRPr sz="2000" cap="all"/>
            </a:lvl4pPr>
            <a:lvl5pPr marL="2114550" indent="-285750">
              <a:buClrTx/>
              <a:buFontTx/>
              <a:defRPr sz="2000" cap="all"/>
            </a:lvl5pPr>
          </a:lstStyle>
          <a:p>
            <a:r>
              <a:t>Body Level One</a:t>
            </a:r>
          </a:p>
          <a:p>
            <a:pPr lvl="1"/>
            <a:r>
              <a:t>Body Level Two</a:t>
            </a:r>
          </a:p>
          <a:p>
            <a:pPr lvl="2"/>
            <a:r>
              <a:t>Body Level Three</a:t>
            </a:r>
          </a:p>
          <a:p>
            <a:pPr lvl="3"/>
            <a:r>
              <a:t>Body Level Four</a:t>
            </a:r>
          </a:p>
          <a:p>
            <a:pPr lvl="4"/>
            <a:r>
              <a:t>Body Level Five</a:t>
            </a:r>
          </a:p>
        </p:txBody>
      </p:sp>
      <p:sp>
        <p:nvSpPr>
          <p:cNvPr id="33" name="Shape 3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0" name="Shape 40"/>
          <p:cNvSpPr>
            <a:spLocks noGrp="1"/>
          </p:cNvSpPr>
          <p:nvPr>
            <p:ph type="title"/>
          </p:nvPr>
        </p:nvSpPr>
        <p:spPr>
          <a:xfrm>
            <a:off x="685801" y="577932"/>
            <a:ext cx="10131426" cy="1519605"/>
          </a:xfrm>
          <a:prstGeom prst="rect">
            <a:avLst/>
          </a:prstGeom>
        </p:spPr>
        <p:txBody>
          <a:bodyPr/>
          <a:lstStyle/>
          <a:p>
            <a:r>
              <a:t>Title Text</a:t>
            </a:r>
          </a:p>
        </p:txBody>
      </p:sp>
      <p:sp>
        <p:nvSpPr>
          <p:cNvPr id="41" name="Shape 41"/>
          <p:cNvSpPr>
            <a:spLocks noGrp="1"/>
          </p:cNvSpPr>
          <p:nvPr>
            <p:ph type="body" sz="half" idx="1"/>
          </p:nvPr>
        </p:nvSpPr>
        <p:spPr>
          <a:xfrm>
            <a:off x="685801" y="2097533"/>
            <a:ext cx="4995337" cy="3738203"/>
          </a:xfrm>
          <a:prstGeom prst="rect">
            <a:avLst/>
          </a:prstGeom>
        </p:spPr>
        <p:txBody>
          <a:bodyPr anchor="ctr"/>
          <a:lstStyle/>
          <a:p>
            <a:r>
              <a:t>Body Level One</a:t>
            </a:r>
          </a:p>
          <a:p>
            <a:pPr lvl="1"/>
            <a:r>
              <a:t>Body Level Two</a:t>
            </a:r>
          </a:p>
          <a:p>
            <a:pPr lvl="2"/>
            <a:r>
              <a:t>Body Level Three</a:t>
            </a:r>
          </a:p>
          <a:p>
            <a:pPr lvl="3"/>
            <a:r>
              <a:t>Body Level Four</a:t>
            </a:r>
          </a:p>
          <a:p>
            <a:pPr lvl="4"/>
            <a:r>
              <a:t>Body Level Five</a:t>
            </a:r>
          </a:p>
        </p:txBody>
      </p:sp>
      <p:sp>
        <p:nvSpPr>
          <p:cNvPr id="42" name="Shape 4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49" name="Shape 49"/>
          <p:cNvSpPr>
            <a:spLocks noGrp="1"/>
          </p:cNvSpPr>
          <p:nvPr>
            <p:ph type="title"/>
          </p:nvPr>
        </p:nvSpPr>
        <p:spPr>
          <a:xfrm>
            <a:off x="685801" y="569625"/>
            <a:ext cx="10131426" cy="1536217"/>
          </a:xfrm>
          <a:prstGeom prst="rect">
            <a:avLst/>
          </a:prstGeom>
        </p:spPr>
        <p:txBody>
          <a:bodyPr/>
          <a:lstStyle/>
          <a:p>
            <a:r>
              <a:t>Title Text</a:t>
            </a:r>
          </a:p>
        </p:txBody>
      </p:sp>
      <p:sp>
        <p:nvSpPr>
          <p:cNvPr id="50" name="Shape 50"/>
          <p:cNvSpPr>
            <a:spLocks noGrp="1"/>
          </p:cNvSpPr>
          <p:nvPr>
            <p:ph type="body" sz="quarter" idx="1"/>
          </p:nvPr>
        </p:nvSpPr>
        <p:spPr>
          <a:xfrm>
            <a:off x="973670" y="2105840"/>
            <a:ext cx="4709055" cy="688691"/>
          </a:xfrm>
          <a:prstGeom prst="rect">
            <a:avLst/>
          </a:prstGeom>
        </p:spPr>
        <p:txBody>
          <a:bodyPr anchor="b"/>
          <a:lstStyle>
            <a:lvl1pPr marL="0" indent="0">
              <a:buClrTx/>
              <a:buSzTx/>
              <a:buFontTx/>
              <a:buNone/>
              <a:defRPr sz="2800"/>
            </a:lvl1pPr>
            <a:lvl2pPr marL="957261" indent="-500061">
              <a:buClrTx/>
              <a:buFontTx/>
              <a:defRPr sz="2800"/>
            </a:lvl2pPr>
            <a:lvl3pPr marL="1485898" indent="-571498">
              <a:buClrTx/>
              <a:buFontTx/>
              <a:defRPr sz="2800"/>
            </a:lvl3pPr>
            <a:lvl4pPr marL="1771650" indent="-400050">
              <a:buClrTx/>
              <a:buFontTx/>
              <a:defRPr sz="2800"/>
            </a:lvl4pPr>
            <a:lvl5pPr marL="2228850" indent="-400050">
              <a:buClrTx/>
              <a:buFontTx/>
              <a:defRPr sz="2800"/>
            </a:lvl5pPr>
          </a:lstStyle>
          <a:p>
            <a:r>
              <a:t>Body Level One</a:t>
            </a:r>
          </a:p>
          <a:p>
            <a:pPr lvl="1"/>
            <a:r>
              <a:t>Body Level Two</a:t>
            </a:r>
          </a:p>
          <a:p>
            <a:pPr lvl="2"/>
            <a:r>
              <a:t>Body Level Three</a:t>
            </a:r>
          </a:p>
          <a:p>
            <a:pPr lvl="3"/>
            <a:r>
              <a:t>Body Level Four</a:t>
            </a:r>
          </a:p>
          <a:p>
            <a:pPr lvl="4"/>
            <a:r>
              <a:t>Body Level Five</a:t>
            </a:r>
          </a:p>
        </p:txBody>
      </p:sp>
      <p:sp>
        <p:nvSpPr>
          <p:cNvPr id="51" name="Shape 5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8" name="Shape 58"/>
          <p:cNvSpPr>
            <a:spLocks noGrp="1"/>
          </p:cNvSpPr>
          <p:nvPr>
            <p:ph type="title"/>
          </p:nvPr>
        </p:nvSpPr>
        <p:spPr>
          <a:xfrm>
            <a:off x="685801" y="237067"/>
            <a:ext cx="10131426" cy="2201333"/>
          </a:xfrm>
          <a:prstGeom prst="rect">
            <a:avLst/>
          </a:prstGeom>
        </p:spPr>
        <p:txBody>
          <a:bodyPr/>
          <a:lstStyle/>
          <a:p>
            <a:r>
              <a:t>Title Text</a:t>
            </a:r>
          </a:p>
        </p:txBody>
      </p:sp>
      <p:sp>
        <p:nvSpPr>
          <p:cNvPr id="59" name="Shape 5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6" name="Shape 6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3" name="Shape 73"/>
          <p:cNvSpPr>
            <a:spLocks noGrp="1"/>
          </p:cNvSpPr>
          <p:nvPr>
            <p:ph type="title"/>
          </p:nvPr>
        </p:nvSpPr>
        <p:spPr>
          <a:xfrm>
            <a:off x="685800" y="0"/>
            <a:ext cx="3680887" cy="3445934"/>
          </a:xfrm>
          <a:prstGeom prst="rect">
            <a:avLst/>
          </a:prstGeom>
        </p:spPr>
        <p:txBody>
          <a:bodyPr anchor="b"/>
          <a:lstStyle>
            <a:lvl1pPr>
              <a:defRPr sz="2400"/>
            </a:lvl1pPr>
          </a:lstStyle>
          <a:p>
            <a:r>
              <a:t>Title Text</a:t>
            </a:r>
          </a:p>
        </p:txBody>
      </p:sp>
      <p:sp>
        <p:nvSpPr>
          <p:cNvPr id="74" name="Shape 74"/>
          <p:cNvSpPr>
            <a:spLocks noGrp="1"/>
          </p:cNvSpPr>
          <p:nvPr>
            <p:ph type="body" idx="1"/>
          </p:nvPr>
        </p:nvSpPr>
        <p:spPr>
          <a:xfrm>
            <a:off x="4648201" y="0"/>
            <a:ext cx="6169029" cy="6400804"/>
          </a:xfrm>
          <a:prstGeom prst="rect">
            <a:avLst/>
          </a:prstGeom>
        </p:spPr>
        <p:txBody>
          <a:bodyPr anchor="ctr"/>
          <a:lstStyle/>
          <a:p>
            <a:r>
              <a:t>Body Level One</a:t>
            </a:r>
          </a:p>
          <a:p>
            <a:pPr lvl="1"/>
            <a:r>
              <a:t>Body Level Two</a:t>
            </a:r>
          </a:p>
          <a:p>
            <a:pPr lvl="2"/>
            <a:r>
              <a:t>Body Level Three</a:t>
            </a:r>
          </a:p>
          <a:p>
            <a:pPr lvl="3"/>
            <a:r>
              <a:t>Body Level Four</a:t>
            </a:r>
          </a:p>
          <a:p>
            <a:pPr lvl="4"/>
            <a:r>
              <a:t>Body Level Five</a:t>
            </a: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685800" y="0"/>
            <a:ext cx="6164654" cy="2971800"/>
          </a:xfrm>
          <a:prstGeom prst="rect">
            <a:avLst/>
          </a:prstGeom>
        </p:spPr>
        <p:txBody>
          <a:bodyPr anchor="b"/>
          <a:lstStyle>
            <a:lvl1pPr>
              <a:defRPr sz="2800"/>
            </a:lvl1pPr>
          </a:lstStyle>
          <a:p>
            <a:r>
              <a:t>Title Text</a:t>
            </a:r>
          </a:p>
        </p:txBody>
      </p:sp>
      <p:sp>
        <p:nvSpPr>
          <p:cNvPr id="83" name="Shape 83"/>
          <p:cNvSpPr>
            <a:spLocks noGrp="1"/>
          </p:cNvSpPr>
          <p:nvPr>
            <p:ph type="body" sz="half" idx="1"/>
          </p:nvPr>
        </p:nvSpPr>
        <p:spPr>
          <a:xfrm>
            <a:off x="685800" y="2971800"/>
            <a:ext cx="6164654" cy="3886200"/>
          </a:xfrm>
          <a:prstGeom prst="rect">
            <a:avLst/>
          </a:prstGeom>
        </p:spPr>
        <p:txBody>
          <a:bodyPr/>
          <a:lstStyle>
            <a:lvl1pPr marL="0" indent="0">
              <a:buClrTx/>
              <a:buSzTx/>
              <a:buFontTx/>
              <a:buNone/>
            </a:lvl1pPr>
            <a:lvl2pPr>
              <a:buClrTx/>
              <a:buFontTx/>
            </a:lvl2pPr>
            <a:lvl3pPr>
              <a:buClrTx/>
              <a:buFontTx/>
            </a:lvl3pPr>
            <a:lvl4pPr>
              <a:buClrTx/>
              <a:buFontTx/>
            </a:lvl4pPr>
            <a:lvl5pPr>
              <a:buClrTx/>
              <a:buFontTx/>
            </a:lvl5pPr>
          </a:lstStyle>
          <a:p>
            <a:r>
              <a:t>Body Level One</a:t>
            </a:r>
          </a:p>
          <a:p>
            <a:pPr lvl="1"/>
            <a:r>
              <a:t>Body Level Two</a:t>
            </a:r>
          </a:p>
          <a:p>
            <a:pPr lvl="2"/>
            <a:r>
              <a:t>Body Level Three</a:t>
            </a:r>
          </a:p>
          <a:p>
            <a:pPr lvl="3"/>
            <a:r>
              <a:t>Body Level Four</a:t>
            </a:r>
          </a:p>
          <a:p>
            <a:pPr lvl="4"/>
            <a:r>
              <a:t>Body Level Five</a:t>
            </a:r>
          </a:p>
        </p:txBody>
      </p:sp>
      <p:sp>
        <p:nvSpPr>
          <p:cNvPr id="84" name="Shape 8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9"/>
          <a:srcRect/>
          <a:stretch>
            <a:fillRect/>
          </a:stretch>
        </a:blipFill>
        <a:effectLst/>
      </p:bgPr>
    </p:bg>
    <p:spTree>
      <p:nvGrpSpPr>
        <p:cNvPr id="1" name=""/>
        <p:cNvGrpSpPr/>
        <p:nvPr/>
      </p:nvGrpSpPr>
      <p:grpSpPr>
        <a:xfrm>
          <a:off x="0" y="0"/>
          <a:ext cx="0" cy="0"/>
          <a:chOff x="0" y="0"/>
          <a:chExt cx="0" cy="0"/>
        </a:xfrm>
      </p:grpSpPr>
      <p:pic>
        <p:nvPicPr>
          <p:cNvPr id="2" name="image2.png" descr="Celestia-R1---OverlayContentHD.png"/>
          <p:cNvPicPr>
            <a:picLocks noChangeAspect="1"/>
          </p:cNvPicPr>
          <p:nvPr/>
        </p:nvPicPr>
        <p:blipFill>
          <a:blip r:embed="rId20">
            <a:extLst/>
          </a:blip>
          <a:stretch>
            <a:fillRect/>
          </a:stretch>
        </p:blipFill>
        <p:spPr>
          <a:xfrm>
            <a:off x="0" y="0"/>
            <a:ext cx="12188825" cy="6856215"/>
          </a:xfrm>
          <a:prstGeom prst="rect">
            <a:avLst/>
          </a:prstGeom>
          <a:ln w="12700">
            <a:miter lim="400000"/>
          </a:ln>
        </p:spPr>
      </p:pic>
      <p:sp>
        <p:nvSpPr>
          <p:cNvPr id="3" name="Shape 3"/>
          <p:cNvSpPr>
            <a:spLocks noGrp="1"/>
          </p:cNvSpPr>
          <p:nvPr>
            <p:ph type="body" idx="1"/>
          </p:nvPr>
        </p:nvSpPr>
        <p:spPr>
          <a:xfrm>
            <a:off x="685801" y="2142064"/>
            <a:ext cx="10131426" cy="4715936"/>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title"/>
          </p:nvPr>
        </p:nvSpPr>
        <p:spPr>
          <a:xfrm>
            <a:off x="685801" y="533400"/>
            <a:ext cx="10131426" cy="1608668"/>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ctr">
            <a:normAutofit/>
          </a:bodyPr>
          <a:lstStyle/>
          <a:p>
            <a:r>
              <a:t>Title Text</a:t>
            </a:r>
          </a:p>
        </p:txBody>
      </p:sp>
      <p:sp>
        <p:nvSpPr>
          <p:cNvPr id="5" name="Shape 5"/>
          <p:cNvSpPr>
            <a:spLocks noGrp="1"/>
          </p:cNvSpPr>
          <p:nvPr>
            <p:ph type="sldNum" sz="quarter" idx="2"/>
          </p:nvPr>
        </p:nvSpPr>
        <p:spPr>
          <a:xfrm>
            <a:off x="10579891" y="5943918"/>
            <a:ext cx="237338" cy="231137"/>
          </a:xfrm>
          <a:prstGeom prst="rect">
            <a:avLst/>
          </a:prstGeom>
          <a:ln w="12700">
            <a:miter lim="400000"/>
          </a:ln>
        </p:spPr>
        <p:txBody>
          <a:bodyPr wrap="none" lIns="45718" tIns="45718" rIns="45718" bIns="45718" anchor="ctr">
            <a:spAutoFit/>
          </a:bodyPr>
          <a:lstStyle>
            <a:lvl1pPr algn="r">
              <a:defRPr sz="1000">
                <a:solidFill>
                  <a:srgbClr val="FFFFFF"/>
                </a:solidFill>
                <a:latin typeface="Calibri"/>
                <a:ea typeface="Calibri"/>
                <a:cs typeface="Calibri"/>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l" defTabSz="457200" rtl="0" latinLnBrk="0">
        <a:lnSpc>
          <a:spcPct val="100000"/>
        </a:lnSpc>
        <a:spcBef>
          <a:spcPts val="0"/>
        </a:spcBef>
        <a:spcAft>
          <a:spcPts val="0"/>
        </a:spcAft>
        <a:buClrTx/>
        <a:buSzTx/>
        <a:buFontTx/>
        <a:buNone/>
        <a:tabLst/>
        <a:defRPr sz="3600" b="0" i="0" u="none" strike="noStrike" cap="all" spc="0" baseline="0">
          <a:ln>
            <a:noFill/>
          </a:ln>
          <a:solidFill>
            <a:srgbClr val="FFFFFF"/>
          </a:solidFill>
          <a:uFillTx/>
          <a:latin typeface="Calibri Light"/>
          <a:ea typeface="Calibri Light"/>
          <a:cs typeface="Calibri Light"/>
          <a:sym typeface="Calibri Light"/>
        </a:defRPr>
      </a:lvl1pPr>
      <a:lvl2pPr marL="0" marR="0" indent="0" algn="l" defTabSz="457200" rtl="0" latinLnBrk="0">
        <a:lnSpc>
          <a:spcPct val="100000"/>
        </a:lnSpc>
        <a:spcBef>
          <a:spcPts val="0"/>
        </a:spcBef>
        <a:spcAft>
          <a:spcPts val="0"/>
        </a:spcAft>
        <a:buClrTx/>
        <a:buSzTx/>
        <a:buFontTx/>
        <a:buNone/>
        <a:tabLst/>
        <a:defRPr sz="3600" b="0" i="0" u="none" strike="noStrike" cap="all" spc="0" baseline="0">
          <a:ln>
            <a:noFill/>
          </a:ln>
          <a:solidFill>
            <a:srgbClr val="FFFFFF"/>
          </a:solidFill>
          <a:uFillTx/>
          <a:latin typeface="Calibri Light"/>
          <a:ea typeface="Calibri Light"/>
          <a:cs typeface="Calibri Light"/>
          <a:sym typeface="Calibri Light"/>
        </a:defRPr>
      </a:lvl2pPr>
      <a:lvl3pPr marL="0" marR="0" indent="0" algn="l" defTabSz="457200" rtl="0" latinLnBrk="0">
        <a:lnSpc>
          <a:spcPct val="100000"/>
        </a:lnSpc>
        <a:spcBef>
          <a:spcPts val="0"/>
        </a:spcBef>
        <a:spcAft>
          <a:spcPts val="0"/>
        </a:spcAft>
        <a:buClrTx/>
        <a:buSzTx/>
        <a:buFontTx/>
        <a:buNone/>
        <a:tabLst/>
        <a:defRPr sz="3600" b="0" i="0" u="none" strike="noStrike" cap="all" spc="0" baseline="0">
          <a:ln>
            <a:noFill/>
          </a:ln>
          <a:solidFill>
            <a:srgbClr val="FFFFFF"/>
          </a:solidFill>
          <a:uFillTx/>
          <a:latin typeface="Calibri Light"/>
          <a:ea typeface="Calibri Light"/>
          <a:cs typeface="Calibri Light"/>
          <a:sym typeface="Calibri Light"/>
        </a:defRPr>
      </a:lvl3pPr>
      <a:lvl4pPr marL="0" marR="0" indent="0" algn="l" defTabSz="457200" rtl="0" latinLnBrk="0">
        <a:lnSpc>
          <a:spcPct val="100000"/>
        </a:lnSpc>
        <a:spcBef>
          <a:spcPts val="0"/>
        </a:spcBef>
        <a:spcAft>
          <a:spcPts val="0"/>
        </a:spcAft>
        <a:buClrTx/>
        <a:buSzTx/>
        <a:buFontTx/>
        <a:buNone/>
        <a:tabLst/>
        <a:defRPr sz="3600" b="0" i="0" u="none" strike="noStrike" cap="all" spc="0" baseline="0">
          <a:ln>
            <a:noFill/>
          </a:ln>
          <a:solidFill>
            <a:srgbClr val="FFFFFF"/>
          </a:solidFill>
          <a:uFillTx/>
          <a:latin typeface="Calibri Light"/>
          <a:ea typeface="Calibri Light"/>
          <a:cs typeface="Calibri Light"/>
          <a:sym typeface="Calibri Light"/>
        </a:defRPr>
      </a:lvl4pPr>
      <a:lvl5pPr marL="0" marR="0" indent="0" algn="l" defTabSz="457200" rtl="0" latinLnBrk="0">
        <a:lnSpc>
          <a:spcPct val="100000"/>
        </a:lnSpc>
        <a:spcBef>
          <a:spcPts val="0"/>
        </a:spcBef>
        <a:spcAft>
          <a:spcPts val="0"/>
        </a:spcAft>
        <a:buClrTx/>
        <a:buSzTx/>
        <a:buFontTx/>
        <a:buNone/>
        <a:tabLst/>
        <a:defRPr sz="3600" b="0" i="0" u="none" strike="noStrike" cap="all" spc="0" baseline="0">
          <a:ln>
            <a:noFill/>
          </a:ln>
          <a:solidFill>
            <a:srgbClr val="FFFFFF"/>
          </a:solidFill>
          <a:uFillTx/>
          <a:latin typeface="Calibri Light"/>
          <a:ea typeface="Calibri Light"/>
          <a:cs typeface="Calibri Light"/>
          <a:sym typeface="Calibri Light"/>
        </a:defRPr>
      </a:lvl5pPr>
      <a:lvl6pPr marL="0" marR="0" indent="0" algn="l" defTabSz="457200" rtl="0" latinLnBrk="0">
        <a:lnSpc>
          <a:spcPct val="100000"/>
        </a:lnSpc>
        <a:spcBef>
          <a:spcPts val="0"/>
        </a:spcBef>
        <a:spcAft>
          <a:spcPts val="0"/>
        </a:spcAft>
        <a:buClrTx/>
        <a:buSzTx/>
        <a:buFontTx/>
        <a:buNone/>
        <a:tabLst/>
        <a:defRPr sz="3600" b="0" i="0" u="none" strike="noStrike" cap="all" spc="0" baseline="0">
          <a:ln>
            <a:noFill/>
          </a:ln>
          <a:solidFill>
            <a:srgbClr val="FFFFFF"/>
          </a:solidFill>
          <a:uFillTx/>
          <a:latin typeface="Calibri Light"/>
          <a:ea typeface="Calibri Light"/>
          <a:cs typeface="Calibri Light"/>
          <a:sym typeface="Calibri Light"/>
        </a:defRPr>
      </a:lvl6pPr>
      <a:lvl7pPr marL="0" marR="0" indent="0" algn="l" defTabSz="457200" rtl="0" latinLnBrk="0">
        <a:lnSpc>
          <a:spcPct val="100000"/>
        </a:lnSpc>
        <a:spcBef>
          <a:spcPts val="0"/>
        </a:spcBef>
        <a:spcAft>
          <a:spcPts val="0"/>
        </a:spcAft>
        <a:buClrTx/>
        <a:buSzTx/>
        <a:buFontTx/>
        <a:buNone/>
        <a:tabLst/>
        <a:defRPr sz="3600" b="0" i="0" u="none" strike="noStrike" cap="all" spc="0" baseline="0">
          <a:ln>
            <a:noFill/>
          </a:ln>
          <a:solidFill>
            <a:srgbClr val="FFFFFF"/>
          </a:solidFill>
          <a:uFillTx/>
          <a:latin typeface="Calibri Light"/>
          <a:ea typeface="Calibri Light"/>
          <a:cs typeface="Calibri Light"/>
          <a:sym typeface="Calibri Light"/>
        </a:defRPr>
      </a:lvl7pPr>
      <a:lvl8pPr marL="0" marR="0" indent="0" algn="l" defTabSz="457200" rtl="0" latinLnBrk="0">
        <a:lnSpc>
          <a:spcPct val="100000"/>
        </a:lnSpc>
        <a:spcBef>
          <a:spcPts val="0"/>
        </a:spcBef>
        <a:spcAft>
          <a:spcPts val="0"/>
        </a:spcAft>
        <a:buClrTx/>
        <a:buSzTx/>
        <a:buFontTx/>
        <a:buNone/>
        <a:tabLst/>
        <a:defRPr sz="3600" b="0" i="0" u="none" strike="noStrike" cap="all" spc="0" baseline="0">
          <a:ln>
            <a:noFill/>
          </a:ln>
          <a:solidFill>
            <a:srgbClr val="FFFFFF"/>
          </a:solidFill>
          <a:uFillTx/>
          <a:latin typeface="Calibri Light"/>
          <a:ea typeface="Calibri Light"/>
          <a:cs typeface="Calibri Light"/>
          <a:sym typeface="Calibri Light"/>
        </a:defRPr>
      </a:lvl8pPr>
      <a:lvl9pPr marL="0" marR="0" indent="0" algn="l" defTabSz="457200" rtl="0" latinLnBrk="0">
        <a:lnSpc>
          <a:spcPct val="100000"/>
        </a:lnSpc>
        <a:spcBef>
          <a:spcPts val="0"/>
        </a:spcBef>
        <a:spcAft>
          <a:spcPts val="0"/>
        </a:spcAft>
        <a:buClrTx/>
        <a:buSzTx/>
        <a:buFontTx/>
        <a:buNone/>
        <a:tabLst/>
        <a:defRPr sz="3600" b="0" i="0" u="none" strike="noStrike" cap="all" spc="0" baseline="0">
          <a:ln>
            <a:noFill/>
          </a:ln>
          <a:solidFill>
            <a:srgbClr val="FFFFFF"/>
          </a:solidFill>
          <a:uFillTx/>
          <a:latin typeface="Calibri Light"/>
          <a:ea typeface="Calibri Light"/>
          <a:cs typeface="Calibri Light"/>
          <a:sym typeface="Calibri Light"/>
        </a:defRPr>
      </a:lvl9pPr>
    </p:titleStyle>
    <p:bodyStyle>
      <a:lvl1pPr marL="285750" marR="0" indent="-285750" algn="l" defTabSz="457200" rtl="0" latinLnBrk="0">
        <a:lnSpc>
          <a:spcPct val="100000"/>
        </a:lnSpc>
        <a:spcBef>
          <a:spcPts val="1000"/>
        </a:spcBef>
        <a:spcAft>
          <a:spcPts val="0"/>
        </a:spcAft>
        <a:buClr>
          <a:srgbClr val="FFFFFF"/>
        </a:buClr>
        <a:buSzPct val="100000"/>
        <a:buFont typeface="Arial"/>
        <a:buChar char="•"/>
        <a:tabLst/>
        <a:defRPr sz="1800" b="0" i="0" u="none" strike="noStrike" cap="none" spc="0" baseline="0">
          <a:ln>
            <a:noFill/>
          </a:ln>
          <a:solidFill>
            <a:srgbClr val="FFFFFF"/>
          </a:solidFill>
          <a:uFillTx/>
          <a:latin typeface="Calibri"/>
          <a:ea typeface="Calibri"/>
          <a:cs typeface="Calibri"/>
          <a:sym typeface="Calibri"/>
        </a:defRPr>
      </a:lvl1pPr>
      <a:lvl2pPr marL="778668" marR="0" indent="-321468" algn="l" defTabSz="457200" rtl="0" latinLnBrk="0">
        <a:lnSpc>
          <a:spcPct val="100000"/>
        </a:lnSpc>
        <a:spcBef>
          <a:spcPts val="1000"/>
        </a:spcBef>
        <a:spcAft>
          <a:spcPts val="0"/>
        </a:spcAft>
        <a:buClr>
          <a:srgbClr val="FFFFFF"/>
        </a:buClr>
        <a:buSzPct val="100000"/>
        <a:buFont typeface="Arial"/>
        <a:buChar char="•"/>
        <a:tabLst/>
        <a:defRPr sz="1800" b="0" i="0" u="none" strike="noStrike" cap="none" spc="0" baseline="0">
          <a:ln>
            <a:noFill/>
          </a:ln>
          <a:solidFill>
            <a:srgbClr val="FFFFFF"/>
          </a:solidFill>
          <a:uFillTx/>
          <a:latin typeface="Calibri"/>
          <a:ea typeface="Calibri"/>
          <a:cs typeface="Calibri"/>
          <a:sym typeface="Calibri"/>
        </a:defRPr>
      </a:lvl2pPr>
      <a:lvl3pPr marL="1281792" marR="0" indent="-367392" algn="l" defTabSz="457200" rtl="0" latinLnBrk="0">
        <a:lnSpc>
          <a:spcPct val="100000"/>
        </a:lnSpc>
        <a:spcBef>
          <a:spcPts val="1000"/>
        </a:spcBef>
        <a:spcAft>
          <a:spcPts val="0"/>
        </a:spcAft>
        <a:buClr>
          <a:srgbClr val="FFFFFF"/>
        </a:buClr>
        <a:buSzPct val="100000"/>
        <a:buFont typeface="Arial"/>
        <a:buChar char="•"/>
        <a:tabLst/>
        <a:defRPr sz="1800" b="0" i="0" u="none" strike="noStrike" cap="none" spc="0" baseline="0">
          <a:ln>
            <a:noFill/>
          </a:ln>
          <a:solidFill>
            <a:srgbClr val="FFFFFF"/>
          </a:solidFill>
          <a:uFillTx/>
          <a:latin typeface="Calibri"/>
          <a:ea typeface="Calibri"/>
          <a:cs typeface="Calibri"/>
          <a:sym typeface="Calibri"/>
        </a:defRPr>
      </a:lvl3pPr>
      <a:lvl4pPr marL="1628775" marR="0" indent="-257175" algn="l" defTabSz="457200" rtl="0" latinLnBrk="0">
        <a:lnSpc>
          <a:spcPct val="100000"/>
        </a:lnSpc>
        <a:spcBef>
          <a:spcPts val="1000"/>
        </a:spcBef>
        <a:spcAft>
          <a:spcPts val="0"/>
        </a:spcAft>
        <a:buClr>
          <a:srgbClr val="FFFFFF"/>
        </a:buClr>
        <a:buSzPct val="100000"/>
        <a:buFont typeface="Arial"/>
        <a:buChar char="•"/>
        <a:tabLst/>
        <a:defRPr sz="1800" b="0" i="0" u="none" strike="noStrike" cap="none" spc="0" baseline="0">
          <a:ln>
            <a:noFill/>
          </a:ln>
          <a:solidFill>
            <a:srgbClr val="FFFFFF"/>
          </a:solidFill>
          <a:uFillTx/>
          <a:latin typeface="Calibri"/>
          <a:ea typeface="Calibri"/>
          <a:cs typeface="Calibri"/>
          <a:sym typeface="Calibri"/>
        </a:defRPr>
      </a:lvl4pPr>
      <a:lvl5pPr marL="2085975" marR="0" indent="-257175" algn="l" defTabSz="457200" rtl="0" latinLnBrk="0">
        <a:lnSpc>
          <a:spcPct val="100000"/>
        </a:lnSpc>
        <a:spcBef>
          <a:spcPts val="1000"/>
        </a:spcBef>
        <a:spcAft>
          <a:spcPts val="0"/>
        </a:spcAft>
        <a:buClr>
          <a:srgbClr val="FFFFFF"/>
        </a:buClr>
        <a:buSzPct val="100000"/>
        <a:buFont typeface="Arial"/>
        <a:buChar char="•"/>
        <a:tabLst/>
        <a:defRPr sz="1800" b="0" i="0" u="none" strike="noStrike" cap="none" spc="0" baseline="0">
          <a:ln>
            <a:noFill/>
          </a:ln>
          <a:solidFill>
            <a:srgbClr val="FFFFFF"/>
          </a:solidFill>
          <a:uFillTx/>
          <a:latin typeface="Calibri"/>
          <a:ea typeface="Calibri"/>
          <a:cs typeface="Calibri"/>
          <a:sym typeface="Calibri"/>
        </a:defRPr>
      </a:lvl5pPr>
      <a:lvl6pPr marL="2628900" marR="0" indent="-342900" algn="l" defTabSz="457200" rtl="0" latinLnBrk="0">
        <a:lnSpc>
          <a:spcPct val="100000"/>
        </a:lnSpc>
        <a:spcBef>
          <a:spcPts val="1000"/>
        </a:spcBef>
        <a:spcAft>
          <a:spcPts val="0"/>
        </a:spcAft>
        <a:buClr>
          <a:srgbClr val="FFFFFF"/>
        </a:buClr>
        <a:buSzPct val="100000"/>
        <a:buFont typeface="Arial"/>
        <a:buChar char="•"/>
        <a:tabLst/>
        <a:defRPr sz="1800" b="0" i="0" u="none" strike="noStrike" cap="none" spc="0" baseline="0">
          <a:ln>
            <a:noFill/>
          </a:ln>
          <a:solidFill>
            <a:srgbClr val="FFFFFF"/>
          </a:solidFill>
          <a:uFillTx/>
          <a:latin typeface="Calibri"/>
          <a:ea typeface="Calibri"/>
          <a:cs typeface="Calibri"/>
          <a:sym typeface="Calibri"/>
        </a:defRPr>
      </a:lvl6pPr>
      <a:lvl7pPr marL="3086100" marR="0" indent="-342900" algn="l" defTabSz="457200" rtl="0" latinLnBrk="0">
        <a:lnSpc>
          <a:spcPct val="100000"/>
        </a:lnSpc>
        <a:spcBef>
          <a:spcPts val="1000"/>
        </a:spcBef>
        <a:spcAft>
          <a:spcPts val="0"/>
        </a:spcAft>
        <a:buClr>
          <a:srgbClr val="FFFFFF"/>
        </a:buClr>
        <a:buSzPct val="100000"/>
        <a:buFont typeface="Arial"/>
        <a:buChar char="•"/>
        <a:tabLst/>
        <a:defRPr sz="1800" b="0" i="0" u="none" strike="noStrike" cap="none" spc="0" baseline="0">
          <a:ln>
            <a:noFill/>
          </a:ln>
          <a:solidFill>
            <a:srgbClr val="FFFFFF"/>
          </a:solidFill>
          <a:uFillTx/>
          <a:latin typeface="Calibri"/>
          <a:ea typeface="Calibri"/>
          <a:cs typeface="Calibri"/>
          <a:sym typeface="Calibri"/>
        </a:defRPr>
      </a:lvl7pPr>
      <a:lvl8pPr marL="3543300" marR="0" indent="-342900" algn="l" defTabSz="457200" rtl="0" latinLnBrk="0">
        <a:lnSpc>
          <a:spcPct val="100000"/>
        </a:lnSpc>
        <a:spcBef>
          <a:spcPts val="1000"/>
        </a:spcBef>
        <a:spcAft>
          <a:spcPts val="0"/>
        </a:spcAft>
        <a:buClr>
          <a:srgbClr val="FFFFFF"/>
        </a:buClr>
        <a:buSzPct val="100000"/>
        <a:buFont typeface="Arial"/>
        <a:buChar char="•"/>
        <a:tabLst/>
        <a:defRPr sz="1800" b="0" i="0" u="none" strike="noStrike" cap="none" spc="0" baseline="0">
          <a:ln>
            <a:noFill/>
          </a:ln>
          <a:solidFill>
            <a:srgbClr val="FFFFFF"/>
          </a:solidFill>
          <a:uFillTx/>
          <a:latin typeface="Calibri"/>
          <a:ea typeface="Calibri"/>
          <a:cs typeface="Calibri"/>
          <a:sym typeface="Calibri"/>
        </a:defRPr>
      </a:lvl8pPr>
      <a:lvl9pPr marL="4000500" marR="0" indent="-342900" algn="l" defTabSz="457200" rtl="0" latinLnBrk="0">
        <a:lnSpc>
          <a:spcPct val="100000"/>
        </a:lnSpc>
        <a:spcBef>
          <a:spcPts val="1000"/>
        </a:spcBef>
        <a:spcAft>
          <a:spcPts val="0"/>
        </a:spcAft>
        <a:buClr>
          <a:srgbClr val="FFFFFF"/>
        </a:buClr>
        <a:buSzPct val="100000"/>
        <a:buFont typeface="Arial"/>
        <a:buChar char="•"/>
        <a:tabLst/>
        <a:defRPr sz="1800" b="0" i="0" u="none" strike="noStrike" cap="none" spc="0" baseline="0">
          <a:ln>
            <a:noFill/>
          </a:ln>
          <a:solidFill>
            <a:srgbClr val="FFFFFF"/>
          </a:solidFill>
          <a:uFillTx/>
          <a:latin typeface="Calibri"/>
          <a:ea typeface="Calibri"/>
          <a:cs typeface="Calibri"/>
          <a:sym typeface="Calibri"/>
        </a:defRPr>
      </a:lvl9pPr>
    </p:bodyStyle>
    <p:otherStyle>
      <a:lvl1pPr marL="0" marR="0" indent="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1pPr>
      <a:lvl2pPr marL="0" marR="0" indent="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2pPr>
      <a:lvl3pPr marL="0" marR="0" indent="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3pPr>
      <a:lvl4pPr marL="0" marR="0" indent="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4pPr>
      <a:lvl5pPr marL="0" marR="0" indent="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5pPr>
      <a:lvl6pPr marL="0" marR="0" indent="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6pPr>
      <a:lvl7pPr marL="0" marR="0" indent="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7pPr>
      <a:lvl8pPr marL="0" marR="0" indent="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8pPr>
      <a:lvl9pPr marL="0" marR="0" indent="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crhsib.weebly.com/index.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a:spLocks noGrp="1"/>
          </p:cNvSpPr>
          <p:nvPr>
            <p:ph type="title"/>
          </p:nvPr>
        </p:nvSpPr>
        <p:spPr>
          <a:xfrm>
            <a:off x="3962396" y="1964264"/>
            <a:ext cx="7197730" cy="2421467"/>
          </a:xfrm>
          <a:prstGeom prst="rect">
            <a:avLst/>
          </a:prstGeom>
        </p:spPr>
        <p:txBody>
          <a:bodyPr/>
          <a:lstStyle/>
          <a:p>
            <a:r>
              <a:rPr dirty="0"/>
              <a:t>Columbia River IB parent group October 20</a:t>
            </a:r>
            <a:r>
              <a:rPr lang="en-US" dirty="0"/>
              <a:t>17</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hape 196"/>
          <p:cNvSpPr>
            <a:spLocks noGrp="1"/>
          </p:cNvSpPr>
          <p:nvPr>
            <p:ph type="title"/>
          </p:nvPr>
        </p:nvSpPr>
        <p:spPr>
          <a:xfrm>
            <a:off x="863600" y="2669196"/>
            <a:ext cx="10131426" cy="1519606"/>
          </a:xfrm>
          <a:prstGeom prst="rect">
            <a:avLst/>
          </a:prstGeom>
        </p:spPr>
        <p:txBody>
          <a:bodyPr/>
          <a:lstStyle/>
          <a:p>
            <a:r>
              <a:t>An overview of the IB program at Columbia River high school</a:t>
            </a:r>
          </a:p>
        </p:txBody>
      </p:sp>
      <p:sp>
        <p:nvSpPr>
          <p:cNvPr id="197" name="Shape 197"/>
          <p:cNvSpPr>
            <a:spLocks noGrp="1"/>
          </p:cNvSpPr>
          <p:nvPr>
            <p:ph type="sldNum" sz="quarter" idx="4294967295"/>
          </p:nvPr>
        </p:nvSpPr>
        <p:spPr>
          <a:xfrm>
            <a:off x="10671327" y="5989637"/>
            <a:ext cx="145902" cy="139701"/>
          </a:xfrm>
          <a:prstGeom prst="rect">
            <a:avLst/>
          </a:prstGeom>
          <a:extLst>
            <a:ext uri="{C572A759-6A51-4108-AA02-DFA0A04FC94B}">
              <ma14:wrappingTextBoxFlag xmlns="" xmlns:ma14="http://schemas.microsoft.com/office/mac/drawingml/2011/main" val="1"/>
            </a:ext>
          </a:extLst>
        </p:spPr>
        <p:txBody>
          <a:bodyPr lIns="0" tIns="0" rIns="0" bIns="0">
            <a:normAutofit lnSpcReduction="10000"/>
          </a:bodyPr>
          <a:lstStyle/>
          <a:p>
            <a:fld id="{86CB4B4D-7CA3-9044-876B-883B54F8677D}" type="slidenum">
              <a:t>10</a:t>
            </a:fld>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hape 199"/>
          <p:cNvSpPr>
            <a:spLocks noGrp="1"/>
          </p:cNvSpPr>
          <p:nvPr>
            <p:ph type="body" idx="1"/>
          </p:nvPr>
        </p:nvSpPr>
        <p:spPr>
          <a:xfrm>
            <a:off x="5371079" y="549880"/>
            <a:ext cx="6209147" cy="5758240"/>
          </a:xfrm>
          <a:prstGeom prst="rect">
            <a:avLst/>
          </a:prstGeom>
        </p:spPr>
        <p:txBody>
          <a:bodyPr/>
          <a:lstStyle/>
          <a:p>
            <a:pPr marL="444500" indent="-444500">
              <a:defRPr sz="2800"/>
            </a:pPr>
            <a:r>
              <a:t>Internationally developed curriculum taught at 2800 private and public schools in 143 countries</a:t>
            </a:r>
            <a:endParaRPr>
              <a:solidFill>
                <a:srgbClr val="000000"/>
              </a:solidFill>
            </a:endParaRPr>
          </a:p>
          <a:p>
            <a:pPr marL="444500" indent="-444500">
              <a:defRPr sz="2800"/>
            </a:pPr>
            <a:r>
              <a:t>2 year academically rigorous program</a:t>
            </a:r>
            <a:endParaRPr>
              <a:solidFill>
                <a:srgbClr val="000000"/>
              </a:solidFill>
            </a:endParaRPr>
          </a:p>
          <a:p>
            <a:pPr marL="444500" indent="-444500">
              <a:defRPr sz="2800"/>
            </a:pPr>
            <a:r>
              <a:t>Students receive a CRHS grade for these IB classes (and GPA), and can receive scores from IB by sitting for IB exams</a:t>
            </a:r>
            <a:endParaRPr>
              <a:solidFill>
                <a:srgbClr val="000000"/>
              </a:solidFill>
            </a:endParaRPr>
          </a:p>
          <a:p>
            <a:pPr marL="444500" indent="-444500">
              <a:defRPr sz="2800"/>
            </a:pPr>
            <a:r>
              <a:t>At CRHS students prepare for this curriculum by taking Pre-Bacc (PB) classes as freshmen and sophomores</a:t>
            </a:r>
          </a:p>
        </p:txBody>
      </p:sp>
      <p:sp>
        <p:nvSpPr>
          <p:cNvPr id="200" name="Shape 200"/>
          <p:cNvSpPr>
            <a:spLocks noGrp="1"/>
          </p:cNvSpPr>
          <p:nvPr>
            <p:ph type="title"/>
          </p:nvPr>
        </p:nvSpPr>
        <p:spPr>
          <a:xfrm>
            <a:off x="685801" y="609598"/>
            <a:ext cx="10131426" cy="1456272"/>
          </a:xfrm>
          <a:prstGeom prst="rect">
            <a:avLst/>
          </a:prstGeom>
        </p:spPr>
        <p:txBody>
          <a:bodyPr/>
          <a:lstStyle/>
          <a:p>
            <a:r>
              <a:t>What is “IB”?</a:t>
            </a:r>
          </a:p>
        </p:txBody>
      </p:sp>
      <p:pic>
        <p:nvPicPr>
          <p:cNvPr id="201" name="image4.jpeg" descr="http://www1.pgcps.org/uploadedImages/Offices/International_Baccalaureate/dp_eng_reduced.jpg?n=5613"/>
          <p:cNvPicPr>
            <a:picLocks noChangeAspect="1"/>
          </p:cNvPicPr>
          <p:nvPr/>
        </p:nvPicPr>
        <p:blipFill>
          <a:blip r:embed="rId2">
            <a:extLst/>
          </a:blip>
          <a:stretch>
            <a:fillRect/>
          </a:stretch>
        </p:blipFill>
        <p:spPr>
          <a:xfrm>
            <a:off x="874032" y="2142064"/>
            <a:ext cx="4166054" cy="4166056"/>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Shape 203"/>
          <p:cNvSpPr>
            <a:spLocks noGrp="1"/>
          </p:cNvSpPr>
          <p:nvPr>
            <p:ph type="title"/>
          </p:nvPr>
        </p:nvSpPr>
        <p:spPr>
          <a:xfrm>
            <a:off x="1516504" y="2307880"/>
            <a:ext cx="10131427" cy="1456270"/>
          </a:xfrm>
          <a:prstGeom prst="rect">
            <a:avLst/>
          </a:prstGeom>
        </p:spPr>
        <p:txBody>
          <a:bodyPr/>
          <a:lstStyle>
            <a:lvl1pPr algn="ctr"/>
          </a:lstStyle>
          <a:p>
            <a:r>
              <a:t>IB Program - two options</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a:spLocks noGrp="1"/>
          </p:cNvSpPr>
          <p:nvPr>
            <p:ph type="title"/>
          </p:nvPr>
        </p:nvSpPr>
        <p:spPr>
          <a:xfrm>
            <a:off x="495301" y="214839"/>
            <a:ext cx="10131426" cy="1311812"/>
          </a:xfrm>
          <a:prstGeom prst="rect">
            <a:avLst/>
          </a:prstGeom>
        </p:spPr>
        <p:txBody>
          <a:bodyPr/>
          <a:lstStyle>
            <a:lvl1pPr>
              <a:defRPr sz="3200"/>
            </a:lvl1pPr>
          </a:lstStyle>
          <a:p>
            <a:r>
              <a:t>Option one – course candidate</a:t>
            </a:r>
          </a:p>
        </p:txBody>
      </p:sp>
      <p:grpSp>
        <p:nvGrpSpPr>
          <p:cNvPr id="208" name="Group 208"/>
          <p:cNvGrpSpPr/>
          <p:nvPr/>
        </p:nvGrpSpPr>
        <p:grpSpPr>
          <a:xfrm>
            <a:off x="1276346" y="1383771"/>
            <a:ext cx="1327753" cy="730783"/>
            <a:chOff x="0" y="-1"/>
            <a:chExt cx="1327751" cy="730782"/>
          </a:xfrm>
        </p:grpSpPr>
        <p:sp>
          <p:nvSpPr>
            <p:cNvPr id="206" name="Shape 206"/>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07" name="Shape 207"/>
            <p:cNvSpPr/>
            <p:nvPr/>
          </p:nvSpPr>
          <p:spPr>
            <a:xfrm>
              <a:off x="35674" y="98688"/>
              <a:ext cx="1256403" cy="533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World History</a:t>
              </a:r>
            </a:p>
          </p:txBody>
        </p:sp>
      </p:grpSp>
      <p:grpSp>
        <p:nvGrpSpPr>
          <p:cNvPr id="211" name="Group 211"/>
          <p:cNvGrpSpPr/>
          <p:nvPr/>
        </p:nvGrpSpPr>
        <p:grpSpPr>
          <a:xfrm>
            <a:off x="3004934" y="1394621"/>
            <a:ext cx="1327753" cy="730783"/>
            <a:chOff x="0" y="-1"/>
            <a:chExt cx="1327751" cy="730782"/>
          </a:xfrm>
        </p:grpSpPr>
        <p:sp>
          <p:nvSpPr>
            <p:cNvPr id="209" name="Shape 209"/>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10" name="Shape 210"/>
            <p:cNvSpPr/>
            <p:nvPr/>
          </p:nvSpPr>
          <p:spPr>
            <a:xfrm>
              <a:off x="35674" y="232038"/>
              <a:ext cx="1256403" cy="2667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Biology</a:t>
              </a:r>
            </a:p>
          </p:txBody>
        </p:sp>
      </p:grpSp>
      <p:grpSp>
        <p:nvGrpSpPr>
          <p:cNvPr id="214" name="Group 214"/>
          <p:cNvGrpSpPr/>
          <p:nvPr/>
        </p:nvGrpSpPr>
        <p:grpSpPr>
          <a:xfrm>
            <a:off x="4653157" y="1397001"/>
            <a:ext cx="1327753" cy="730784"/>
            <a:chOff x="0" y="-1"/>
            <a:chExt cx="1327751" cy="730783"/>
          </a:xfrm>
        </p:grpSpPr>
        <p:sp>
          <p:nvSpPr>
            <p:cNvPr id="212" name="Shape 212"/>
            <p:cNvSpPr/>
            <p:nvPr/>
          </p:nvSpPr>
          <p:spPr>
            <a:xfrm>
              <a:off x="-1" y="-2"/>
              <a:ext cx="1327753" cy="730785"/>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13" name="Shape 213"/>
            <p:cNvSpPr/>
            <p:nvPr/>
          </p:nvSpPr>
          <p:spPr>
            <a:xfrm>
              <a:off x="35674" y="98688"/>
              <a:ext cx="1256403" cy="533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Chemistry</a:t>
              </a:r>
            </a:p>
          </p:txBody>
        </p:sp>
      </p:grpSp>
      <p:grpSp>
        <p:nvGrpSpPr>
          <p:cNvPr id="217" name="Group 217"/>
          <p:cNvGrpSpPr/>
          <p:nvPr/>
        </p:nvGrpSpPr>
        <p:grpSpPr>
          <a:xfrm>
            <a:off x="6301380" y="1383771"/>
            <a:ext cx="1327753" cy="730783"/>
            <a:chOff x="0" y="-1"/>
            <a:chExt cx="1327751" cy="730782"/>
          </a:xfrm>
        </p:grpSpPr>
        <p:sp>
          <p:nvSpPr>
            <p:cNvPr id="215" name="Shape 215"/>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16" name="Shape 216"/>
            <p:cNvSpPr/>
            <p:nvPr/>
          </p:nvSpPr>
          <p:spPr>
            <a:xfrm>
              <a:off x="35674" y="232038"/>
              <a:ext cx="1256403" cy="2667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Art</a:t>
              </a:r>
            </a:p>
          </p:txBody>
        </p:sp>
      </p:grpSp>
      <p:grpSp>
        <p:nvGrpSpPr>
          <p:cNvPr id="220" name="Group 220"/>
          <p:cNvGrpSpPr/>
          <p:nvPr/>
        </p:nvGrpSpPr>
        <p:grpSpPr>
          <a:xfrm>
            <a:off x="1276346" y="2564872"/>
            <a:ext cx="1327753" cy="730783"/>
            <a:chOff x="0" y="-1"/>
            <a:chExt cx="1327751" cy="730782"/>
          </a:xfrm>
        </p:grpSpPr>
        <p:sp>
          <p:nvSpPr>
            <p:cNvPr id="218" name="Shape 218"/>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19" name="Shape 219"/>
            <p:cNvSpPr/>
            <p:nvPr/>
          </p:nvSpPr>
          <p:spPr>
            <a:xfrm>
              <a:off x="35674" y="232038"/>
              <a:ext cx="1256403" cy="2667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English</a:t>
              </a:r>
            </a:p>
          </p:txBody>
        </p:sp>
      </p:grpSp>
      <p:grpSp>
        <p:nvGrpSpPr>
          <p:cNvPr id="223" name="Group 223"/>
          <p:cNvGrpSpPr/>
          <p:nvPr/>
        </p:nvGrpSpPr>
        <p:grpSpPr>
          <a:xfrm>
            <a:off x="3004934" y="2592389"/>
            <a:ext cx="1327753" cy="730783"/>
            <a:chOff x="0" y="-1"/>
            <a:chExt cx="1327751" cy="730782"/>
          </a:xfrm>
        </p:grpSpPr>
        <p:sp>
          <p:nvSpPr>
            <p:cNvPr id="221" name="Shape 221"/>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22" name="Shape 222"/>
            <p:cNvSpPr/>
            <p:nvPr/>
          </p:nvSpPr>
          <p:spPr>
            <a:xfrm>
              <a:off x="35674" y="232038"/>
              <a:ext cx="1256403" cy="2667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Physics</a:t>
              </a:r>
            </a:p>
          </p:txBody>
        </p:sp>
      </p:grpSp>
      <p:grpSp>
        <p:nvGrpSpPr>
          <p:cNvPr id="226" name="Group 226"/>
          <p:cNvGrpSpPr/>
          <p:nvPr/>
        </p:nvGrpSpPr>
        <p:grpSpPr>
          <a:xfrm>
            <a:off x="4653157" y="2564872"/>
            <a:ext cx="1327753" cy="730783"/>
            <a:chOff x="0" y="-1"/>
            <a:chExt cx="1327751" cy="730782"/>
          </a:xfrm>
        </p:grpSpPr>
        <p:sp>
          <p:nvSpPr>
            <p:cNvPr id="224" name="Shape 224"/>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25" name="Shape 225"/>
            <p:cNvSpPr/>
            <p:nvPr/>
          </p:nvSpPr>
          <p:spPr>
            <a:xfrm>
              <a:off x="35674" y="98688"/>
              <a:ext cx="1256403" cy="533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Global Studies</a:t>
              </a:r>
            </a:p>
          </p:txBody>
        </p:sp>
      </p:grpSp>
      <p:grpSp>
        <p:nvGrpSpPr>
          <p:cNvPr id="229" name="Group 229"/>
          <p:cNvGrpSpPr/>
          <p:nvPr/>
        </p:nvGrpSpPr>
        <p:grpSpPr>
          <a:xfrm>
            <a:off x="6301380" y="2530212"/>
            <a:ext cx="1327752" cy="800101"/>
            <a:chOff x="0" y="0"/>
            <a:chExt cx="1327751" cy="800100"/>
          </a:xfrm>
        </p:grpSpPr>
        <p:sp>
          <p:nvSpPr>
            <p:cNvPr id="227" name="Shape 227"/>
            <p:cNvSpPr/>
            <p:nvPr/>
          </p:nvSpPr>
          <p:spPr>
            <a:xfrm>
              <a:off x="-1" y="34660"/>
              <a:ext cx="1327752" cy="730781"/>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28" name="Shape 228"/>
            <p:cNvSpPr/>
            <p:nvPr/>
          </p:nvSpPr>
          <p:spPr>
            <a:xfrm>
              <a:off x="35674" y="-1"/>
              <a:ext cx="1256403" cy="8001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Computer Science</a:t>
              </a:r>
            </a:p>
          </p:txBody>
        </p:sp>
      </p:grpSp>
      <p:grpSp>
        <p:nvGrpSpPr>
          <p:cNvPr id="232" name="Group 232"/>
          <p:cNvGrpSpPr/>
          <p:nvPr/>
        </p:nvGrpSpPr>
        <p:grpSpPr>
          <a:xfrm>
            <a:off x="7949603" y="2592389"/>
            <a:ext cx="1327753" cy="730783"/>
            <a:chOff x="0" y="0"/>
            <a:chExt cx="1327751" cy="730782"/>
          </a:xfrm>
        </p:grpSpPr>
        <p:sp>
          <p:nvSpPr>
            <p:cNvPr id="230" name="Shape 230"/>
            <p:cNvSpPr/>
            <p:nvPr/>
          </p:nvSpPr>
          <p:spPr>
            <a:xfrm>
              <a:off x="0" y="-1"/>
              <a:ext cx="1327752"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31" name="Shape 231"/>
            <p:cNvSpPr/>
            <p:nvPr/>
          </p:nvSpPr>
          <p:spPr>
            <a:xfrm>
              <a:off x="35674" y="232039"/>
              <a:ext cx="1256403" cy="2667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algn="ctr">
                <a:defRPr>
                  <a:solidFill>
                    <a:srgbClr val="FFFFFF"/>
                  </a:solidFill>
                  <a:latin typeface="Calibri"/>
                  <a:ea typeface="Calibri"/>
                  <a:cs typeface="Calibri"/>
                  <a:sym typeface="Calibri"/>
                </a:defRPr>
              </a:pPr>
              <a:r>
                <a:t>IB Music</a:t>
              </a:r>
            </a:p>
          </p:txBody>
        </p:sp>
      </p:grpSp>
      <p:grpSp>
        <p:nvGrpSpPr>
          <p:cNvPr id="235" name="Group 235"/>
          <p:cNvGrpSpPr/>
          <p:nvPr/>
        </p:nvGrpSpPr>
        <p:grpSpPr>
          <a:xfrm>
            <a:off x="7935414" y="1383771"/>
            <a:ext cx="1327753" cy="730783"/>
            <a:chOff x="0" y="-1"/>
            <a:chExt cx="1327751" cy="730782"/>
          </a:xfrm>
        </p:grpSpPr>
        <p:sp>
          <p:nvSpPr>
            <p:cNvPr id="233" name="Shape 233"/>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34" name="Shape 234"/>
            <p:cNvSpPr/>
            <p:nvPr/>
          </p:nvSpPr>
          <p:spPr>
            <a:xfrm>
              <a:off x="35674" y="232038"/>
              <a:ext cx="1256403" cy="2667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Film</a:t>
              </a:r>
            </a:p>
          </p:txBody>
        </p:sp>
      </p:grpSp>
      <p:grpSp>
        <p:nvGrpSpPr>
          <p:cNvPr id="238" name="Group 238"/>
          <p:cNvGrpSpPr/>
          <p:nvPr/>
        </p:nvGrpSpPr>
        <p:grpSpPr>
          <a:xfrm>
            <a:off x="4653157" y="3660246"/>
            <a:ext cx="1327753" cy="730783"/>
            <a:chOff x="0" y="-1"/>
            <a:chExt cx="1327751" cy="730782"/>
          </a:xfrm>
        </p:grpSpPr>
        <p:sp>
          <p:nvSpPr>
            <p:cNvPr id="236" name="Shape 236"/>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37" name="Shape 237"/>
            <p:cNvSpPr/>
            <p:nvPr/>
          </p:nvSpPr>
          <p:spPr>
            <a:xfrm>
              <a:off x="35674" y="232038"/>
              <a:ext cx="1256403" cy="2667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German</a:t>
              </a:r>
            </a:p>
          </p:txBody>
        </p:sp>
      </p:grpSp>
      <p:grpSp>
        <p:nvGrpSpPr>
          <p:cNvPr id="241" name="Group 241"/>
          <p:cNvGrpSpPr/>
          <p:nvPr/>
        </p:nvGrpSpPr>
        <p:grpSpPr>
          <a:xfrm>
            <a:off x="3004934" y="3660246"/>
            <a:ext cx="1327753" cy="730783"/>
            <a:chOff x="0" y="-1"/>
            <a:chExt cx="1327751" cy="730782"/>
          </a:xfrm>
        </p:grpSpPr>
        <p:sp>
          <p:nvSpPr>
            <p:cNvPr id="239" name="Shape 239"/>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40" name="Shape 240"/>
            <p:cNvSpPr/>
            <p:nvPr/>
          </p:nvSpPr>
          <p:spPr>
            <a:xfrm>
              <a:off x="35674" y="232038"/>
              <a:ext cx="1256403" cy="2667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French</a:t>
              </a:r>
            </a:p>
          </p:txBody>
        </p:sp>
      </p:grpSp>
      <p:grpSp>
        <p:nvGrpSpPr>
          <p:cNvPr id="244" name="Group 244"/>
          <p:cNvGrpSpPr/>
          <p:nvPr/>
        </p:nvGrpSpPr>
        <p:grpSpPr>
          <a:xfrm>
            <a:off x="1276346" y="3660246"/>
            <a:ext cx="1327753" cy="730783"/>
            <a:chOff x="0" y="-1"/>
            <a:chExt cx="1327751" cy="730782"/>
          </a:xfrm>
        </p:grpSpPr>
        <p:sp>
          <p:nvSpPr>
            <p:cNvPr id="242" name="Shape 242"/>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43" name="Shape 243"/>
            <p:cNvSpPr/>
            <p:nvPr/>
          </p:nvSpPr>
          <p:spPr>
            <a:xfrm>
              <a:off x="35674" y="232038"/>
              <a:ext cx="1256403" cy="2667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Spanish</a:t>
              </a:r>
            </a:p>
          </p:txBody>
        </p:sp>
      </p:grpSp>
      <p:grpSp>
        <p:nvGrpSpPr>
          <p:cNvPr id="247" name="Group 247"/>
          <p:cNvGrpSpPr/>
          <p:nvPr/>
        </p:nvGrpSpPr>
        <p:grpSpPr>
          <a:xfrm>
            <a:off x="6301380" y="3660247"/>
            <a:ext cx="1327752" cy="730782"/>
            <a:chOff x="0" y="0"/>
            <a:chExt cx="1327751" cy="730781"/>
          </a:xfrm>
        </p:grpSpPr>
        <p:sp>
          <p:nvSpPr>
            <p:cNvPr id="245" name="Shape 245"/>
            <p:cNvSpPr/>
            <p:nvPr/>
          </p:nvSpPr>
          <p:spPr>
            <a:xfrm>
              <a:off x="-1" y="-1"/>
              <a:ext cx="1327752" cy="730783"/>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46" name="Shape 246"/>
            <p:cNvSpPr/>
            <p:nvPr/>
          </p:nvSpPr>
          <p:spPr>
            <a:xfrm>
              <a:off x="35674" y="98688"/>
              <a:ext cx="1256403" cy="533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Math (Calculus)</a:t>
              </a:r>
            </a:p>
          </p:txBody>
        </p:sp>
      </p:grpSp>
      <p:grpSp>
        <p:nvGrpSpPr>
          <p:cNvPr id="250" name="Group 250"/>
          <p:cNvGrpSpPr/>
          <p:nvPr/>
        </p:nvGrpSpPr>
        <p:grpSpPr>
          <a:xfrm>
            <a:off x="7949603" y="3660246"/>
            <a:ext cx="1327753" cy="730783"/>
            <a:chOff x="0" y="-1"/>
            <a:chExt cx="1327751" cy="730782"/>
          </a:xfrm>
        </p:grpSpPr>
        <p:sp>
          <p:nvSpPr>
            <p:cNvPr id="248" name="Shape 248"/>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49" name="Shape 249"/>
            <p:cNvSpPr/>
            <p:nvPr/>
          </p:nvSpPr>
          <p:spPr>
            <a:xfrm>
              <a:off x="35674" y="98688"/>
              <a:ext cx="1256403" cy="533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Math Studies</a:t>
              </a:r>
            </a:p>
          </p:txBody>
        </p:sp>
      </p:grpSp>
      <p:sp>
        <p:nvSpPr>
          <p:cNvPr id="251" name="Shape 251"/>
          <p:cNvSpPr/>
          <p:nvPr/>
        </p:nvSpPr>
        <p:spPr>
          <a:xfrm>
            <a:off x="403294" y="4899928"/>
            <a:ext cx="11171889" cy="1361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marL="397462" indent="-397462">
              <a:spcBef>
                <a:spcPts val="1000"/>
              </a:spcBef>
              <a:buClr>
                <a:srgbClr val="FFFFFF"/>
              </a:buClr>
              <a:buSzPct val="100000"/>
              <a:buFont typeface="Arial"/>
              <a:buChar char="•"/>
              <a:defRPr sz="2600">
                <a:solidFill>
                  <a:srgbClr val="FFFFFF"/>
                </a:solidFill>
                <a:latin typeface="Calibri"/>
                <a:ea typeface="Calibri"/>
                <a:cs typeface="Calibri"/>
                <a:sym typeface="Calibri"/>
              </a:defRPr>
            </a:pPr>
            <a:r>
              <a:t>Students may take 1 to 6 IB classes offered at CRHS &amp; take IB exams</a:t>
            </a:r>
          </a:p>
          <a:p>
            <a:pPr marL="397462" indent="-397462">
              <a:spcBef>
                <a:spcPts val="1000"/>
              </a:spcBef>
              <a:buClr>
                <a:srgbClr val="FFFFFF"/>
              </a:buClr>
              <a:buSzPct val="100000"/>
              <a:buFont typeface="Arial"/>
              <a:buChar char="•"/>
              <a:defRPr sz="2600">
                <a:solidFill>
                  <a:srgbClr val="FFFFFF"/>
                </a:solidFill>
                <a:latin typeface="Calibri"/>
                <a:ea typeface="Calibri"/>
                <a:cs typeface="Calibri"/>
                <a:sym typeface="Calibri"/>
              </a:defRPr>
            </a:pPr>
            <a:r>
              <a:t>Students on boundary exception for IB MUST take at least 3 IB courses each year</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Shape 253"/>
          <p:cNvSpPr>
            <a:spLocks noGrp="1"/>
          </p:cNvSpPr>
          <p:nvPr>
            <p:ph type="title"/>
          </p:nvPr>
        </p:nvSpPr>
        <p:spPr>
          <a:xfrm>
            <a:off x="28929" y="-115849"/>
            <a:ext cx="10131426" cy="1128191"/>
          </a:xfrm>
          <a:prstGeom prst="rect">
            <a:avLst/>
          </a:prstGeom>
        </p:spPr>
        <p:txBody>
          <a:bodyPr/>
          <a:lstStyle>
            <a:lvl1pPr>
              <a:defRPr sz="3200"/>
            </a:lvl1pPr>
          </a:lstStyle>
          <a:p>
            <a:r>
              <a:t>Option Two: IB DiPloma candidate</a:t>
            </a:r>
          </a:p>
        </p:txBody>
      </p:sp>
      <p:grpSp>
        <p:nvGrpSpPr>
          <p:cNvPr id="306" name="Group 306"/>
          <p:cNvGrpSpPr/>
          <p:nvPr/>
        </p:nvGrpSpPr>
        <p:grpSpPr>
          <a:xfrm>
            <a:off x="1061698" y="795370"/>
            <a:ext cx="10068604" cy="4543912"/>
            <a:chOff x="0" y="0"/>
            <a:chExt cx="10068603" cy="4543911"/>
          </a:xfrm>
        </p:grpSpPr>
        <p:grpSp>
          <p:nvGrpSpPr>
            <p:cNvPr id="256" name="Group 256"/>
            <p:cNvGrpSpPr/>
            <p:nvPr/>
          </p:nvGrpSpPr>
          <p:grpSpPr>
            <a:xfrm>
              <a:off x="3201802" y="1133941"/>
              <a:ext cx="1327753" cy="730783"/>
              <a:chOff x="0" y="-1"/>
              <a:chExt cx="1327751" cy="730782"/>
            </a:xfrm>
          </p:grpSpPr>
          <p:sp>
            <p:nvSpPr>
              <p:cNvPr id="254" name="Shape 254"/>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55" name="Shape 255"/>
              <p:cNvSpPr/>
              <p:nvPr/>
            </p:nvSpPr>
            <p:spPr>
              <a:xfrm>
                <a:off x="35674" y="98688"/>
                <a:ext cx="1256403" cy="533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World History HL</a:t>
                </a:r>
              </a:p>
            </p:txBody>
          </p:sp>
        </p:grpSp>
        <p:grpSp>
          <p:nvGrpSpPr>
            <p:cNvPr id="259" name="Group 259"/>
            <p:cNvGrpSpPr/>
            <p:nvPr/>
          </p:nvGrpSpPr>
          <p:grpSpPr>
            <a:xfrm>
              <a:off x="4789302" y="1133941"/>
              <a:ext cx="1327753" cy="730783"/>
              <a:chOff x="0" y="-1"/>
              <a:chExt cx="1327751" cy="730782"/>
            </a:xfrm>
          </p:grpSpPr>
          <p:sp>
            <p:nvSpPr>
              <p:cNvPr id="257" name="Shape 257"/>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58" name="Shape 258"/>
              <p:cNvSpPr/>
              <p:nvPr/>
            </p:nvSpPr>
            <p:spPr>
              <a:xfrm>
                <a:off x="35674" y="98688"/>
                <a:ext cx="1256403" cy="533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Biology HL</a:t>
                </a:r>
              </a:p>
            </p:txBody>
          </p:sp>
        </p:grpSp>
        <p:grpSp>
          <p:nvGrpSpPr>
            <p:cNvPr id="262" name="Group 262"/>
            <p:cNvGrpSpPr/>
            <p:nvPr/>
          </p:nvGrpSpPr>
          <p:grpSpPr>
            <a:xfrm>
              <a:off x="4789302" y="2920687"/>
              <a:ext cx="1327753" cy="800101"/>
              <a:chOff x="0" y="-34660"/>
              <a:chExt cx="1327751" cy="800100"/>
            </a:xfrm>
          </p:grpSpPr>
          <p:sp>
            <p:nvSpPr>
              <p:cNvPr id="260" name="Shape 260"/>
              <p:cNvSpPr/>
              <p:nvPr/>
            </p:nvSpPr>
            <p:spPr>
              <a:xfrm>
                <a:off x="-1" y="-2"/>
                <a:ext cx="1327753" cy="730785"/>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61" name="Shape 261"/>
              <p:cNvSpPr/>
              <p:nvPr/>
            </p:nvSpPr>
            <p:spPr>
              <a:xfrm>
                <a:off x="35674" y="-34661"/>
                <a:ext cx="1256403" cy="8001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Chemistry HL &amp; SL</a:t>
                </a:r>
              </a:p>
            </p:txBody>
          </p:sp>
        </p:grpSp>
        <p:grpSp>
          <p:nvGrpSpPr>
            <p:cNvPr id="265" name="Group 265"/>
            <p:cNvGrpSpPr/>
            <p:nvPr/>
          </p:nvGrpSpPr>
          <p:grpSpPr>
            <a:xfrm>
              <a:off x="7875402" y="1133941"/>
              <a:ext cx="1327753" cy="730783"/>
              <a:chOff x="0" y="-1"/>
              <a:chExt cx="1327751" cy="730782"/>
            </a:xfrm>
          </p:grpSpPr>
          <p:sp>
            <p:nvSpPr>
              <p:cNvPr id="263" name="Shape 263"/>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64" name="Shape 264"/>
              <p:cNvSpPr/>
              <p:nvPr/>
            </p:nvSpPr>
            <p:spPr>
              <a:xfrm>
                <a:off x="35674" y="232038"/>
                <a:ext cx="1256403" cy="2667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Art</a:t>
                </a:r>
              </a:p>
            </p:txBody>
          </p:sp>
        </p:grpSp>
        <p:grpSp>
          <p:nvGrpSpPr>
            <p:cNvPr id="268" name="Group 268"/>
            <p:cNvGrpSpPr/>
            <p:nvPr/>
          </p:nvGrpSpPr>
          <p:grpSpPr>
            <a:xfrm>
              <a:off x="26802" y="1148104"/>
              <a:ext cx="1327753" cy="730783"/>
              <a:chOff x="0" y="-1"/>
              <a:chExt cx="1327751" cy="730782"/>
            </a:xfrm>
          </p:grpSpPr>
          <p:sp>
            <p:nvSpPr>
              <p:cNvPr id="266" name="Shape 266"/>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67" name="Shape 267"/>
              <p:cNvSpPr/>
              <p:nvPr/>
            </p:nvSpPr>
            <p:spPr>
              <a:xfrm>
                <a:off x="35674" y="98688"/>
                <a:ext cx="1256403" cy="533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English HL &amp; SL</a:t>
                </a:r>
              </a:p>
            </p:txBody>
          </p:sp>
        </p:grpSp>
        <p:grpSp>
          <p:nvGrpSpPr>
            <p:cNvPr id="271" name="Group 271"/>
            <p:cNvGrpSpPr/>
            <p:nvPr/>
          </p:nvGrpSpPr>
          <p:grpSpPr>
            <a:xfrm>
              <a:off x="4789302" y="2027314"/>
              <a:ext cx="1327753" cy="730783"/>
              <a:chOff x="0" y="-1"/>
              <a:chExt cx="1327751" cy="730782"/>
            </a:xfrm>
          </p:grpSpPr>
          <p:sp>
            <p:nvSpPr>
              <p:cNvPr id="269" name="Shape 269"/>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70" name="Shape 270"/>
              <p:cNvSpPr/>
              <p:nvPr/>
            </p:nvSpPr>
            <p:spPr>
              <a:xfrm>
                <a:off x="35674" y="98688"/>
                <a:ext cx="1256403" cy="533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Physics SL</a:t>
                </a:r>
              </a:p>
            </p:txBody>
          </p:sp>
        </p:grpSp>
        <p:grpSp>
          <p:nvGrpSpPr>
            <p:cNvPr id="274" name="Group 274"/>
            <p:cNvGrpSpPr/>
            <p:nvPr/>
          </p:nvGrpSpPr>
          <p:grpSpPr>
            <a:xfrm>
              <a:off x="3201802" y="2027314"/>
              <a:ext cx="1327753" cy="730783"/>
              <a:chOff x="0" y="-1"/>
              <a:chExt cx="1327751" cy="730782"/>
            </a:xfrm>
          </p:grpSpPr>
          <p:sp>
            <p:nvSpPr>
              <p:cNvPr id="272" name="Shape 272"/>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73" name="Shape 273"/>
              <p:cNvSpPr/>
              <p:nvPr/>
            </p:nvSpPr>
            <p:spPr>
              <a:xfrm>
                <a:off x="35674" y="98688"/>
                <a:ext cx="1256403" cy="533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Global Studies SL</a:t>
                </a:r>
              </a:p>
            </p:txBody>
          </p:sp>
        </p:grpSp>
        <p:grpSp>
          <p:nvGrpSpPr>
            <p:cNvPr id="277" name="Group 277"/>
            <p:cNvGrpSpPr/>
            <p:nvPr/>
          </p:nvGrpSpPr>
          <p:grpSpPr>
            <a:xfrm>
              <a:off x="7875402" y="2027314"/>
              <a:ext cx="1327753" cy="730783"/>
              <a:chOff x="0" y="0"/>
              <a:chExt cx="1327751" cy="730782"/>
            </a:xfrm>
          </p:grpSpPr>
          <p:sp>
            <p:nvSpPr>
              <p:cNvPr id="275" name="Shape 275"/>
              <p:cNvSpPr/>
              <p:nvPr/>
            </p:nvSpPr>
            <p:spPr>
              <a:xfrm>
                <a:off x="0" y="-1"/>
                <a:ext cx="1327752"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76" name="Shape 276"/>
              <p:cNvSpPr/>
              <p:nvPr/>
            </p:nvSpPr>
            <p:spPr>
              <a:xfrm>
                <a:off x="35674" y="232039"/>
                <a:ext cx="1256403" cy="2667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algn="ctr">
                  <a:defRPr>
                    <a:solidFill>
                      <a:srgbClr val="FFFFFF"/>
                    </a:solidFill>
                    <a:latin typeface="Calibri"/>
                    <a:ea typeface="Calibri"/>
                    <a:cs typeface="Calibri"/>
                    <a:sym typeface="Calibri"/>
                  </a:defRPr>
                </a:pPr>
                <a:r>
                  <a:t>IB Music</a:t>
                </a:r>
              </a:p>
            </p:txBody>
          </p:sp>
        </p:grpSp>
        <p:grpSp>
          <p:nvGrpSpPr>
            <p:cNvPr id="280" name="Group 280"/>
            <p:cNvGrpSpPr/>
            <p:nvPr/>
          </p:nvGrpSpPr>
          <p:grpSpPr>
            <a:xfrm>
              <a:off x="7875402" y="2920687"/>
              <a:ext cx="1327753" cy="730783"/>
              <a:chOff x="0" y="-1"/>
              <a:chExt cx="1327751" cy="730782"/>
            </a:xfrm>
          </p:grpSpPr>
          <p:sp>
            <p:nvSpPr>
              <p:cNvPr id="278" name="Shape 278"/>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79" name="Shape 279"/>
              <p:cNvSpPr/>
              <p:nvPr/>
            </p:nvSpPr>
            <p:spPr>
              <a:xfrm>
                <a:off x="35674" y="232038"/>
                <a:ext cx="1256403" cy="2667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Film</a:t>
                </a:r>
              </a:p>
            </p:txBody>
          </p:sp>
        </p:grpSp>
        <p:grpSp>
          <p:nvGrpSpPr>
            <p:cNvPr id="283" name="Group 283"/>
            <p:cNvGrpSpPr/>
            <p:nvPr/>
          </p:nvGrpSpPr>
          <p:grpSpPr>
            <a:xfrm>
              <a:off x="1598822" y="2920687"/>
              <a:ext cx="1327753" cy="730783"/>
              <a:chOff x="0" y="-1"/>
              <a:chExt cx="1327751" cy="730782"/>
            </a:xfrm>
          </p:grpSpPr>
          <p:sp>
            <p:nvSpPr>
              <p:cNvPr id="281" name="Shape 281"/>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82" name="Shape 282"/>
              <p:cNvSpPr/>
              <p:nvPr/>
            </p:nvSpPr>
            <p:spPr>
              <a:xfrm>
                <a:off x="35674" y="98688"/>
                <a:ext cx="1256403" cy="533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German HL &amp; SL</a:t>
                </a:r>
              </a:p>
            </p:txBody>
          </p:sp>
        </p:grpSp>
        <p:grpSp>
          <p:nvGrpSpPr>
            <p:cNvPr id="286" name="Group 286"/>
            <p:cNvGrpSpPr/>
            <p:nvPr/>
          </p:nvGrpSpPr>
          <p:grpSpPr>
            <a:xfrm>
              <a:off x="1614302" y="2027314"/>
              <a:ext cx="1327753" cy="730783"/>
              <a:chOff x="0" y="-1"/>
              <a:chExt cx="1327751" cy="730782"/>
            </a:xfrm>
          </p:grpSpPr>
          <p:sp>
            <p:nvSpPr>
              <p:cNvPr id="284" name="Shape 284"/>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85" name="Shape 285"/>
              <p:cNvSpPr/>
              <p:nvPr/>
            </p:nvSpPr>
            <p:spPr>
              <a:xfrm>
                <a:off x="35674" y="98688"/>
                <a:ext cx="1256403" cy="533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French HL &amp; SL</a:t>
                </a:r>
              </a:p>
            </p:txBody>
          </p:sp>
        </p:grpSp>
        <p:grpSp>
          <p:nvGrpSpPr>
            <p:cNvPr id="289" name="Group 289"/>
            <p:cNvGrpSpPr/>
            <p:nvPr/>
          </p:nvGrpSpPr>
          <p:grpSpPr>
            <a:xfrm>
              <a:off x="1614302" y="1134873"/>
              <a:ext cx="1327753" cy="730783"/>
              <a:chOff x="0" y="-1"/>
              <a:chExt cx="1327751" cy="730782"/>
            </a:xfrm>
          </p:grpSpPr>
          <p:sp>
            <p:nvSpPr>
              <p:cNvPr id="287" name="Shape 287"/>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88" name="Shape 288"/>
              <p:cNvSpPr/>
              <p:nvPr/>
            </p:nvSpPr>
            <p:spPr>
              <a:xfrm>
                <a:off x="35674" y="98688"/>
                <a:ext cx="1256403" cy="533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Spanish HL &amp; SL</a:t>
                </a:r>
              </a:p>
            </p:txBody>
          </p:sp>
        </p:grpSp>
        <p:grpSp>
          <p:nvGrpSpPr>
            <p:cNvPr id="292" name="Group 292"/>
            <p:cNvGrpSpPr/>
            <p:nvPr/>
          </p:nvGrpSpPr>
          <p:grpSpPr>
            <a:xfrm>
              <a:off x="6376802" y="1133941"/>
              <a:ext cx="1327752" cy="730782"/>
              <a:chOff x="0" y="0"/>
              <a:chExt cx="1327751" cy="730781"/>
            </a:xfrm>
          </p:grpSpPr>
          <p:sp>
            <p:nvSpPr>
              <p:cNvPr id="290" name="Shape 290"/>
              <p:cNvSpPr/>
              <p:nvPr/>
            </p:nvSpPr>
            <p:spPr>
              <a:xfrm>
                <a:off x="-1" y="-1"/>
                <a:ext cx="1327752" cy="730783"/>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91" name="Shape 291"/>
              <p:cNvSpPr/>
              <p:nvPr/>
            </p:nvSpPr>
            <p:spPr>
              <a:xfrm>
                <a:off x="35674" y="98688"/>
                <a:ext cx="1256403" cy="533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Math (Calculus)</a:t>
                </a:r>
              </a:p>
            </p:txBody>
          </p:sp>
        </p:grpSp>
        <p:grpSp>
          <p:nvGrpSpPr>
            <p:cNvPr id="295" name="Group 295"/>
            <p:cNvGrpSpPr/>
            <p:nvPr/>
          </p:nvGrpSpPr>
          <p:grpSpPr>
            <a:xfrm>
              <a:off x="6376801" y="2027314"/>
              <a:ext cx="1327753" cy="730783"/>
              <a:chOff x="0" y="-1"/>
              <a:chExt cx="1327751" cy="730782"/>
            </a:xfrm>
          </p:grpSpPr>
          <p:sp>
            <p:nvSpPr>
              <p:cNvPr id="293" name="Shape 293"/>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294" name="Shape 294"/>
              <p:cNvSpPr/>
              <p:nvPr/>
            </p:nvSpPr>
            <p:spPr>
              <a:xfrm>
                <a:off x="35674" y="98688"/>
                <a:ext cx="1256403" cy="533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IB Math Studies</a:t>
                </a:r>
              </a:p>
            </p:txBody>
          </p:sp>
        </p:grpSp>
        <p:sp>
          <p:nvSpPr>
            <p:cNvPr id="296" name="Shape 296"/>
            <p:cNvSpPr/>
            <p:nvPr/>
          </p:nvSpPr>
          <p:spPr>
            <a:xfrm>
              <a:off x="0" y="2087"/>
              <a:ext cx="1381357" cy="879674"/>
            </a:xfrm>
            <a:prstGeom prst="rect">
              <a:avLst/>
            </a:prstGeom>
            <a:gradFill flip="none" rotWithShape="1">
              <a:gsLst>
                <a:gs pos="0">
                  <a:srgbClr val="F7A417"/>
                </a:gs>
                <a:gs pos="100000">
                  <a:schemeClr val="accent5">
                    <a:hueOff val="-508262"/>
                    <a:satOff val="28333"/>
                    <a:lumOff val="30792"/>
                  </a:schemeClr>
                </a:gs>
              </a:gsLst>
              <a:lin ang="16200000" scaled="0"/>
            </a:gradFill>
            <a:ln w="9525" cap="flat">
              <a:solidFill>
                <a:srgbClr val="DC9A2C"/>
              </a:solidFill>
              <a:prstDash val="solid"/>
              <a:round/>
            </a:ln>
            <a:effectLst>
              <a:outerShdw dist="38100" dir="5400000" rotWithShape="0">
                <a:srgbClr val="000000">
                  <a:alpha val="35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p>
              <a:pPr algn="ctr">
                <a:defRPr>
                  <a:solidFill>
                    <a:srgbClr val="2E2E2E"/>
                  </a:solidFill>
                </a:defRPr>
              </a:pPr>
              <a:r>
                <a:t>GROUP 1</a:t>
              </a:r>
            </a:p>
            <a:p>
              <a:pPr algn="ctr">
                <a:defRPr>
                  <a:solidFill>
                    <a:srgbClr val="2E2E2E"/>
                  </a:solidFill>
                </a:defRPr>
              </a:pPr>
              <a:r>
                <a:t>Language &amp; Literature</a:t>
              </a:r>
            </a:p>
          </p:txBody>
        </p:sp>
        <p:sp>
          <p:nvSpPr>
            <p:cNvPr id="297" name="Shape 297"/>
            <p:cNvSpPr/>
            <p:nvPr/>
          </p:nvSpPr>
          <p:spPr>
            <a:xfrm>
              <a:off x="1587499" y="2087"/>
              <a:ext cx="1381358" cy="879674"/>
            </a:xfrm>
            <a:prstGeom prst="rect">
              <a:avLst/>
            </a:prstGeom>
            <a:gradFill flip="none" rotWithShape="1">
              <a:gsLst>
                <a:gs pos="0">
                  <a:srgbClr val="F7A417"/>
                </a:gs>
                <a:gs pos="100000">
                  <a:schemeClr val="accent5">
                    <a:hueOff val="-508262"/>
                    <a:satOff val="28333"/>
                    <a:lumOff val="30792"/>
                  </a:schemeClr>
                </a:gs>
              </a:gsLst>
              <a:lin ang="16200000" scaled="0"/>
            </a:gradFill>
            <a:ln w="9525" cap="flat">
              <a:solidFill>
                <a:srgbClr val="DC9A2C"/>
              </a:solidFill>
              <a:prstDash val="solid"/>
              <a:round/>
            </a:ln>
            <a:effectLst>
              <a:outerShdw dist="38100" dir="5400000" rotWithShape="0">
                <a:srgbClr val="000000">
                  <a:alpha val="35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p>
              <a:pPr algn="ctr">
                <a:defRPr>
                  <a:solidFill>
                    <a:srgbClr val="2E2E2E"/>
                  </a:solidFill>
                </a:defRPr>
              </a:pPr>
              <a:r>
                <a:t>GROUP 2</a:t>
              </a:r>
            </a:p>
            <a:p>
              <a:pPr algn="ctr">
                <a:defRPr>
                  <a:solidFill>
                    <a:srgbClr val="2E2E2E"/>
                  </a:solidFill>
                </a:defRPr>
              </a:pPr>
              <a:r>
                <a:t>Language Acquisition</a:t>
              </a:r>
            </a:p>
          </p:txBody>
        </p:sp>
        <p:sp>
          <p:nvSpPr>
            <p:cNvPr id="298" name="Shape 298"/>
            <p:cNvSpPr/>
            <p:nvPr/>
          </p:nvSpPr>
          <p:spPr>
            <a:xfrm>
              <a:off x="3175000" y="2087"/>
              <a:ext cx="1381357" cy="879674"/>
            </a:xfrm>
            <a:prstGeom prst="rect">
              <a:avLst/>
            </a:prstGeom>
            <a:gradFill flip="none" rotWithShape="1">
              <a:gsLst>
                <a:gs pos="0">
                  <a:srgbClr val="F7A417"/>
                </a:gs>
                <a:gs pos="100000">
                  <a:schemeClr val="accent5">
                    <a:hueOff val="-508262"/>
                    <a:satOff val="28333"/>
                    <a:lumOff val="30792"/>
                  </a:schemeClr>
                </a:gs>
              </a:gsLst>
              <a:lin ang="16200000" scaled="0"/>
            </a:gradFill>
            <a:ln w="9525" cap="flat">
              <a:solidFill>
                <a:srgbClr val="DC9A2C"/>
              </a:solidFill>
              <a:prstDash val="solid"/>
              <a:round/>
            </a:ln>
            <a:effectLst>
              <a:outerShdw dist="38100" dir="5400000" rotWithShape="0">
                <a:srgbClr val="000000">
                  <a:alpha val="35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p>
              <a:pPr algn="ctr">
                <a:defRPr>
                  <a:solidFill>
                    <a:srgbClr val="2E2E2E"/>
                  </a:solidFill>
                </a:defRPr>
              </a:pPr>
              <a:r>
                <a:t>GROUP 3</a:t>
              </a:r>
            </a:p>
            <a:p>
              <a:pPr algn="ctr">
                <a:defRPr>
                  <a:solidFill>
                    <a:srgbClr val="2E2E2E"/>
                  </a:solidFill>
                </a:defRPr>
              </a:pPr>
              <a:r>
                <a:t>Individuals &amp; Society</a:t>
              </a:r>
            </a:p>
          </p:txBody>
        </p:sp>
        <p:sp>
          <p:nvSpPr>
            <p:cNvPr id="299" name="Shape 299"/>
            <p:cNvSpPr/>
            <p:nvPr/>
          </p:nvSpPr>
          <p:spPr>
            <a:xfrm>
              <a:off x="4762500" y="2087"/>
              <a:ext cx="1381357" cy="879674"/>
            </a:xfrm>
            <a:prstGeom prst="rect">
              <a:avLst/>
            </a:prstGeom>
            <a:gradFill flip="none" rotWithShape="1">
              <a:gsLst>
                <a:gs pos="0">
                  <a:srgbClr val="F7A417"/>
                </a:gs>
                <a:gs pos="100000">
                  <a:schemeClr val="accent5">
                    <a:hueOff val="-508262"/>
                    <a:satOff val="28333"/>
                    <a:lumOff val="30792"/>
                  </a:schemeClr>
                </a:gs>
              </a:gsLst>
              <a:lin ang="16200000" scaled="0"/>
            </a:gradFill>
            <a:ln w="9525" cap="flat">
              <a:solidFill>
                <a:srgbClr val="DC9A2C"/>
              </a:solidFill>
              <a:prstDash val="solid"/>
              <a:round/>
            </a:ln>
            <a:effectLst>
              <a:outerShdw dist="38100" dir="5400000" rotWithShape="0">
                <a:srgbClr val="000000">
                  <a:alpha val="35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p>
              <a:pPr algn="ctr">
                <a:defRPr>
                  <a:solidFill>
                    <a:srgbClr val="2E2E2E"/>
                  </a:solidFill>
                </a:defRPr>
              </a:pPr>
              <a:r>
                <a:t>GROUP 4</a:t>
              </a:r>
            </a:p>
            <a:p>
              <a:pPr algn="ctr">
                <a:defRPr>
                  <a:solidFill>
                    <a:srgbClr val="2E2E2E"/>
                  </a:solidFill>
                </a:defRPr>
              </a:pPr>
              <a:r>
                <a:t>Science</a:t>
              </a:r>
            </a:p>
          </p:txBody>
        </p:sp>
        <p:sp>
          <p:nvSpPr>
            <p:cNvPr id="300" name="Shape 300"/>
            <p:cNvSpPr/>
            <p:nvPr/>
          </p:nvSpPr>
          <p:spPr>
            <a:xfrm>
              <a:off x="6349999" y="0"/>
              <a:ext cx="1381358" cy="879674"/>
            </a:xfrm>
            <a:prstGeom prst="rect">
              <a:avLst/>
            </a:prstGeom>
            <a:gradFill flip="none" rotWithShape="1">
              <a:gsLst>
                <a:gs pos="0">
                  <a:srgbClr val="F7A417"/>
                </a:gs>
                <a:gs pos="100000">
                  <a:schemeClr val="accent5">
                    <a:hueOff val="-508262"/>
                    <a:satOff val="28333"/>
                    <a:lumOff val="30792"/>
                  </a:schemeClr>
                </a:gs>
              </a:gsLst>
              <a:lin ang="16200000" scaled="0"/>
            </a:gradFill>
            <a:ln w="9525" cap="flat">
              <a:solidFill>
                <a:srgbClr val="DC9A2C"/>
              </a:solidFill>
              <a:prstDash val="solid"/>
              <a:round/>
            </a:ln>
            <a:effectLst>
              <a:outerShdw dist="38100" dir="5400000" rotWithShape="0">
                <a:srgbClr val="000000">
                  <a:alpha val="35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p>
              <a:pPr algn="ctr">
                <a:defRPr>
                  <a:solidFill>
                    <a:srgbClr val="2E2E2E"/>
                  </a:solidFill>
                </a:defRPr>
              </a:pPr>
              <a:r>
                <a:t>GROUP 5</a:t>
              </a:r>
            </a:p>
            <a:p>
              <a:pPr algn="ctr">
                <a:defRPr>
                  <a:solidFill>
                    <a:srgbClr val="2E2E2E"/>
                  </a:solidFill>
                </a:defRPr>
              </a:pPr>
              <a:r>
                <a:t>Mathematics</a:t>
              </a:r>
            </a:p>
          </p:txBody>
        </p:sp>
        <p:sp>
          <p:nvSpPr>
            <p:cNvPr id="301" name="Shape 301"/>
            <p:cNvSpPr/>
            <p:nvPr/>
          </p:nvSpPr>
          <p:spPr>
            <a:xfrm>
              <a:off x="7937500" y="0"/>
              <a:ext cx="2131104" cy="879674"/>
            </a:xfrm>
            <a:prstGeom prst="rect">
              <a:avLst/>
            </a:prstGeom>
            <a:gradFill flip="none" rotWithShape="1">
              <a:gsLst>
                <a:gs pos="0">
                  <a:srgbClr val="F7A417"/>
                </a:gs>
                <a:gs pos="100000">
                  <a:schemeClr val="accent5">
                    <a:hueOff val="-508262"/>
                    <a:satOff val="28333"/>
                    <a:lumOff val="30792"/>
                  </a:schemeClr>
                </a:gs>
              </a:gsLst>
              <a:lin ang="16200000" scaled="0"/>
            </a:gradFill>
            <a:ln w="9525" cap="flat">
              <a:solidFill>
                <a:srgbClr val="DC9A2C"/>
              </a:solidFill>
              <a:prstDash val="solid"/>
              <a:round/>
            </a:ln>
            <a:effectLst>
              <a:outerShdw dist="38100" dir="5400000" rotWithShape="0">
                <a:srgbClr val="000000">
                  <a:alpha val="35000"/>
                </a:srgbClr>
              </a:outerShdw>
            </a:effectLst>
            <a:extLst>
              <a:ext uri="{C572A759-6A51-4108-AA02-DFA0A04FC94B}">
                <ma14:wrappingTextBoxFlag xmlns="" xmlns:ma14="http://schemas.microsoft.com/office/mac/drawingml/2011/main" val="1"/>
              </a:ext>
            </a:extLst>
          </p:spPr>
          <p:txBody>
            <a:bodyPr wrap="square" lIns="0" tIns="0" rIns="0" bIns="0" numCol="1" anchor="ctr">
              <a:noAutofit/>
            </a:bodyPr>
            <a:lstStyle/>
            <a:p>
              <a:pPr algn="ctr">
                <a:defRPr>
                  <a:solidFill>
                    <a:srgbClr val="2E2E2E"/>
                  </a:solidFill>
                </a:defRPr>
              </a:pPr>
              <a:r>
                <a:t>GROUP 6</a:t>
              </a:r>
            </a:p>
            <a:p>
              <a:pPr algn="ctr">
                <a:defRPr>
                  <a:solidFill>
                    <a:srgbClr val="2E2E2E"/>
                  </a:solidFill>
                </a:defRPr>
              </a:pPr>
              <a:r>
                <a:t>Arts OR 2nd subject from Groups 2-5</a:t>
              </a:r>
            </a:p>
          </p:txBody>
        </p:sp>
        <p:grpSp>
          <p:nvGrpSpPr>
            <p:cNvPr id="304" name="Group 304"/>
            <p:cNvGrpSpPr/>
            <p:nvPr/>
          </p:nvGrpSpPr>
          <p:grpSpPr>
            <a:xfrm>
              <a:off x="7875402" y="3813129"/>
              <a:ext cx="1327753" cy="730783"/>
              <a:chOff x="0" y="-1"/>
              <a:chExt cx="1327751" cy="730782"/>
            </a:xfrm>
          </p:grpSpPr>
          <p:sp>
            <p:nvSpPr>
              <p:cNvPr id="302" name="Shape 302"/>
              <p:cNvSpPr/>
              <p:nvPr/>
            </p:nvSpPr>
            <p:spPr>
              <a:xfrm>
                <a:off x="-1" y="-2"/>
                <a:ext cx="1327753" cy="730784"/>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303" name="Shape 303"/>
              <p:cNvSpPr/>
              <p:nvPr/>
            </p:nvSpPr>
            <p:spPr>
              <a:xfrm>
                <a:off x="35674" y="98688"/>
                <a:ext cx="1256403" cy="533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OR select from 2-5</a:t>
                </a:r>
              </a:p>
            </p:txBody>
          </p:sp>
        </p:grpSp>
        <p:sp>
          <p:nvSpPr>
            <p:cNvPr id="305" name="Shape 305"/>
            <p:cNvSpPr/>
            <p:nvPr/>
          </p:nvSpPr>
          <p:spPr>
            <a:xfrm>
              <a:off x="4782906" y="3892904"/>
              <a:ext cx="2961681" cy="464776"/>
            </a:xfrm>
            <a:prstGeom prst="roundRect">
              <a:avLst>
                <a:gd name="adj" fmla="val 40988"/>
              </a:avLst>
            </a:prstGeom>
            <a:solidFill>
              <a:schemeClr val="accent1"/>
            </a:solidFill>
            <a:ln w="19050" cap="rnd">
              <a:solidFill>
                <a:srgbClr val="7E2D8D"/>
              </a:solidFill>
              <a:prstDash val="solid"/>
              <a:bevel/>
            </a:ln>
            <a:effectLst/>
            <a:extLst>
              <a:ext uri="{C572A759-6A51-4108-AA02-DFA0A04FC94B}">
                <ma14:wrappingTextBoxFlag xmlns="" xmlns:ma14="http://schemas.microsoft.com/office/mac/drawingml/2011/main" val="1"/>
              </a:ext>
            </a:extLst>
          </p:spPr>
          <p:txBody>
            <a:bodyPr wrap="square" lIns="45718" tIns="45718" rIns="45718" bIns="45718" numCol="1" anchor="ctr">
              <a:noAutofit/>
            </a:bodyPr>
            <a:lstStyle>
              <a:lvl1pPr algn="ctr">
                <a:defRPr>
                  <a:solidFill>
                    <a:srgbClr val="FFFFFF"/>
                  </a:solidFill>
                  <a:latin typeface="Calibri"/>
                  <a:ea typeface="Calibri"/>
                  <a:cs typeface="Calibri"/>
                  <a:sym typeface="Calibri"/>
                </a:defRPr>
              </a:lvl1pPr>
            </a:lstStyle>
            <a:p>
              <a:r>
                <a:t>IB Computer Science</a:t>
              </a:r>
            </a:p>
          </p:txBody>
        </p:sp>
      </p:grpSp>
      <p:sp>
        <p:nvSpPr>
          <p:cNvPr id="307" name="Shape 307"/>
          <p:cNvSpPr/>
          <p:nvPr/>
        </p:nvSpPr>
        <p:spPr>
          <a:xfrm>
            <a:off x="1316920" y="5284390"/>
            <a:ext cx="9558161" cy="1361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marL="366887" indent="-366887">
              <a:spcBef>
                <a:spcPts val="1000"/>
              </a:spcBef>
              <a:buClr>
                <a:srgbClr val="FFFFFF"/>
              </a:buClr>
              <a:buSzPct val="100000"/>
              <a:buFont typeface="Arial"/>
              <a:buChar char="•"/>
              <a:defRPr sz="2200">
                <a:solidFill>
                  <a:srgbClr val="FFFFFF"/>
                </a:solidFill>
                <a:latin typeface="Calibri"/>
                <a:ea typeface="Calibri"/>
                <a:cs typeface="Calibri"/>
                <a:sym typeface="Calibri"/>
              </a:defRPr>
            </a:pPr>
            <a:r>
              <a:t>Students take 6 subjects across 6 subject groups</a:t>
            </a:r>
          </a:p>
          <a:p>
            <a:pPr marL="669454" lvl="1" indent="-212254">
              <a:spcBef>
                <a:spcPts val="1000"/>
              </a:spcBef>
              <a:buClr>
                <a:srgbClr val="FFFFFF"/>
              </a:buClr>
              <a:buSzPct val="100000"/>
              <a:buFont typeface="Arial"/>
              <a:buChar char="-"/>
              <a:defRPr sz="2000">
                <a:solidFill>
                  <a:srgbClr val="FFFFFF"/>
                </a:solidFill>
                <a:latin typeface="Calibri"/>
                <a:ea typeface="Calibri"/>
                <a:cs typeface="Calibri"/>
                <a:sym typeface="Calibri"/>
              </a:defRPr>
            </a:pPr>
            <a:r>
              <a:t>Study 3 Higher level, 3 standard level courses </a:t>
            </a:r>
            <a:r>
              <a:rPr sz="2100" b="1" u="sng"/>
              <a:t>AND</a:t>
            </a:r>
            <a:r>
              <a:t> take IB exams  </a:t>
            </a:r>
            <a:r>
              <a:rPr sz="2200" b="1" u="sng"/>
              <a:t>AND</a:t>
            </a:r>
            <a:endParaRPr sz="2500" b="1" u="sng"/>
          </a:p>
          <a:p>
            <a:pPr marL="366887" indent="-366887">
              <a:spcBef>
                <a:spcPts val="1000"/>
              </a:spcBef>
              <a:buClr>
                <a:srgbClr val="FFFFFF"/>
              </a:buClr>
              <a:buSzPct val="100000"/>
              <a:buFont typeface="Arial"/>
              <a:buChar char="•"/>
              <a:defRPr sz="2400">
                <a:solidFill>
                  <a:srgbClr val="FFFFFF"/>
                </a:solidFill>
                <a:latin typeface="Calibri"/>
                <a:ea typeface="Calibri"/>
                <a:cs typeface="Calibri"/>
                <a:sym typeface="Calibri"/>
              </a:defRPr>
            </a:pPr>
            <a:r>
              <a:t>Theory of Knowledge  +  CAS +  Extended Essay</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Shape 309"/>
          <p:cNvSpPr>
            <a:spLocks noGrp="1"/>
          </p:cNvSpPr>
          <p:nvPr>
            <p:ph type="title"/>
          </p:nvPr>
        </p:nvSpPr>
        <p:spPr>
          <a:xfrm>
            <a:off x="689806" y="218674"/>
            <a:ext cx="10131426" cy="1456271"/>
          </a:xfrm>
          <a:prstGeom prst="rect">
            <a:avLst/>
          </a:prstGeom>
        </p:spPr>
        <p:txBody>
          <a:bodyPr lIns="0" tIns="0" rIns="0" bIns="0"/>
          <a:lstStyle/>
          <a:p>
            <a:r>
              <a:t>TOK, CAS, &amp; EE</a:t>
            </a:r>
          </a:p>
        </p:txBody>
      </p:sp>
      <p:sp>
        <p:nvSpPr>
          <p:cNvPr id="310" name="Shape 310"/>
          <p:cNvSpPr>
            <a:spLocks noGrp="1"/>
          </p:cNvSpPr>
          <p:nvPr>
            <p:ph type="body" idx="1"/>
          </p:nvPr>
        </p:nvSpPr>
        <p:spPr>
          <a:xfrm>
            <a:off x="369062" y="1416980"/>
            <a:ext cx="7873976" cy="4957189"/>
          </a:xfrm>
          <a:prstGeom prst="rect">
            <a:avLst/>
          </a:prstGeom>
        </p:spPr>
        <p:txBody>
          <a:bodyPr/>
          <a:lstStyle/>
          <a:p>
            <a:pPr marL="232833" indent="-232833">
              <a:defRPr sz="2200"/>
            </a:pPr>
            <a:r>
              <a:t>Theory of Knowledge (TOK) </a:t>
            </a:r>
            <a:endParaRPr>
              <a:solidFill>
                <a:srgbClr val="000000"/>
              </a:solidFill>
            </a:endParaRPr>
          </a:p>
          <a:p>
            <a:pPr marL="668866" lvl="1" indent="-211666">
              <a:defRPr sz="2000"/>
            </a:pPr>
            <a:r>
              <a:t>7th course taken during parts of Junior &amp; Senior years </a:t>
            </a:r>
            <a:endParaRPr>
              <a:solidFill>
                <a:srgbClr val="000000"/>
              </a:solidFill>
            </a:endParaRPr>
          </a:p>
          <a:p>
            <a:pPr marL="668866" lvl="1" indent="-211666">
              <a:defRPr sz="2000"/>
            </a:pPr>
            <a:r>
              <a:t>asks students to reflect on the nature of knowledge, and on how we know what we claim to know</a:t>
            </a:r>
            <a:endParaRPr>
              <a:solidFill>
                <a:srgbClr val="000000"/>
              </a:solidFill>
            </a:endParaRPr>
          </a:p>
          <a:p>
            <a:pPr marL="232833" indent="-232833">
              <a:defRPr sz="2200"/>
            </a:pPr>
            <a:r>
              <a:t>Creativity, Activity, Service (CAS)</a:t>
            </a:r>
            <a:endParaRPr>
              <a:solidFill>
                <a:srgbClr val="000000"/>
              </a:solidFill>
            </a:endParaRPr>
          </a:p>
          <a:p>
            <a:pPr marL="668866" lvl="1" indent="-211666">
              <a:defRPr sz="2000"/>
            </a:pPr>
            <a:r>
              <a:t>Sustained requirements over 18 months</a:t>
            </a:r>
            <a:endParaRPr>
              <a:solidFill>
                <a:srgbClr val="000000"/>
              </a:solidFill>
            </a:endParaRPr>
          </a:p>
          <a:p>
            <a:pPr marL="668866" lvl="1" indent="-211666">
              <a:defRPr sz="2000"/>
            </a:pPr>
            <a:r>
              <a:t>Enhancing student personal and interpersonal development by learning through experience; balances pressures of academics</a:t>
            </a:r>
            <a:endParaRPr>
              <a:solidFill>
                <a:srgbClr val="000000"/>
              </a:solidFill>
            </a:endParaRPr>
          </a:p>
          <a:p>
            <a:pPr marL="232833" indent="-232833">
              <a:defRPr sz="2200"/>
            </a:pPr>
            <a:r>
              <a:t>Extended Essay (EE)</a:t>
            </a:r>
            <a:endParaRPr>
              <a:solidFill>
                <a:srgbClr val="000000"/>
              </a:solidFill>
            </a:endParaRPr>
          </a:p>
          <a:p>
            <a:pPr marL="668866" lvl="1" indent="-211666">
              <a:defRPr sz="2000"/>
            </a:pPr>
            <a:r>
              <a:t>independent, self-directed piece of research, finishing with a 4,000-word paper</a:t>
            </a:r>
          </a:p>
        </p:txBody>
      </p:sp>
      <p:pic>
        <p:nvPicPr>
          <p:cNvPr id="311" name="image4.jpeg" descr="http://www1.pgcps.org/uploadedImages/Offices/International_Baccalaureate/dp_eng_reduced.jpg?n=5613"/>
          <p:cNvPicPr>
            <a:picLocks noChangeAspect="1"/>
          </p:cNvPicPr>
          <p:nvPr/>
        </p:nvPicPr>
        <p:blipFill>
          <a:blip r:embed="rId2">
            <a:extLst/>
          </a:blip>
          <a:stretch>
            <a:fillRect/>
          </a:stretch>
        </p:blipFill>
        <p:spPr>
          <a:xfrm>
            <a:off x="8429011" y="1683386"/>
            <a:ext cx="3491227" cy="3491228"/>
          </a:xfrm>
          <a:prstGeom prst="rect">
            <a:avLst/>
          </a:prstGeom>
          <a:ln w="12700">
            <a:miter lim="400000"/>
          </a:ln>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 name="Shape 313"/>
          <p:cNvSpPr>
            <a:spLocks noGrp="1"/>
          </p:cNvSpPr>
          <p:nvPr>
            <p:ph type="title"/>
          </p:nvPr>
        </p:nvSpPr>
        <p:spPr>
          <a:prstGeom prst="rect">
            <a:avLst/>
          </a:prstGeom>
        </p:spPr>
        <p:txBody>
          <a:bodyPr/>
          <a:lstStyle/>
          <a:p>
            <a:r>
              <a:t>Cost of taking IB exams  - MAY 2017</a:t>
            </a:r>
          </a:p>
        </p:txBody>
      </p:sp>
      <p:graphicFrame>
        <p:nvGraphicFramePr>
          <p:cNvPr id="314" name="Table 314"/>
          <p:cNvGraphicFramePr/>
          <p:nvPr/>
        </p:nvGraphicFramePr>
        <p:xfrm>
          <a:off x="1820968" y="1816598"/>
          <a:ext cx="7658084" cy="3224800"/>
        </p:xfrm>
        <a:graphic>
          <a:graphicData uri="http://schemas.openxmlformats.org/drawingml/2006/table">
            <a:tbl>
              <a:tblPr bandRow="1">
                <a:tableStyleId>{33BA23B1-9221-436E-865A-0063620EA4FD}</a:tableStyleId>
              </a:tblPr>
              <a:tblGrid>
                <a:gridCol w="3168075">
                  <a:extLst>
                    <a:ext uri="{9D8B030D-6E8A-4147-A177-3AD203B41FA5}">
                      <a16:colId xmlns:a16="http://schemas.microsoft.com/office/drawing/2014/main" val="20000"/>
                    </a:ext>
                  </a:extLst>
                </a:gridCol>
                <a:gridCol w="1362904">
                  <a:extLst>
                    <a:ext uri="{9D8B030D-6E8A-4147-A177-3AD203B41FA5}">
                      <a16:colId xmlns:a16="http://schemas.microsoft.com/office/drawing/2014/main" val="20001"/>
                    </a:ext>
                  </a:extLst>
                </a:gridCol>
                <a:gridCol w="1419948">
                  <a:extLst>
                    <a:ext uri="{9D8B030D-6E8A-4147-A177-3AD203B41FA5}">
                      <a16:colId xmlns:a16="http://schemas.microsoft.com/office/drawing/2014/main" val="20002"/>
                    </a:ext>
                  </a:extLst>
                </a:gridCol>
                <a:gridCol w="1707157">
                  <a:extLst>
                    <a:ext uri="{9D8B030D-6E8A-4147-A177-3AD203B41FA5}">
                      <a16:colId xmlns:a16="http://schemas.microsoft.com/office/drawing/2014/main" val="20003"/>
                    </a:ext>
                  </a:extLst>
                </a:gridCol>
              </a:tblGrid>
              <a:tr h="622300">
                <a:tc>
                  <a:txBody>
                    <a:bodyPr/>
                    <a:lstStyle/>
                    <a:p>
                      <a:pPr>
                        <a:defRPr sz="2000">
                          <a:sym typeface="Helvetica"/>
                        </a:defRPr>
                      </a:pPr>
                      <a:endParaRPr/>
                    </a:p>
                  </a:txBody>
                  <a:tcPr marL="0" marR="0" marT="0" marB="0" horzOverflow="overflow"/>
                </a:tc>
                <a:tc>
                  <a:txBody>
                    <a:bodyPr/>
                    <a:lstStyle/>
                    <a:p>
                      <a:pPr>
                        <a:defRPr sz="1800"/>
                      </a:pPr>
                      <a:r>
                        <a:rPr sz="2000">
                          <a:sym typeface="Helvetica"/>
                        </a:rPr>
                        <a:t>IB Fees </a:t>
                      </a:r>
                    </a:p>
                  </a:txBody>
                  <a:tcPr marL="0" marR="0" marT="0" marB="0" horzOverflow="overflow"/>
                </a:tc>
                <a:tc>
                  <a:txBody>
                    <a:bodyPr/>
                    <a:lstStyle/>
                    <a:p>
                      <a:pPr>
                        <a:defRPr sz="1800"/>
                      </a:pPr>
                      <a:r>
                        <a:rPr sz="2000">
                          <a:sym typeface="Helvetica"/>
                        </a:rPr>
                        <a:t>IB Diploma candidate</a:t>
                      </a:r>
                    </a:p>
                  </a:txBody>
                  <a:tcPr marL="0" marR="0" marT="0" marB="0" horzOverflow="overflow"/>
                </a:tc>
                <a:tc>
                  <a:txBody>
                    <a:bodyPr/>
                    <a:lstStyle/>
                    <a:p>
                      <a:pPr>
                        <a:defRPr sz="1800"/>
                      </a:pPr>
                      <a:r>
                        <a:rPr sz="2000">
                          <a:sym typeface="Helvetica"/>
                        </a:rPr>
                        <a:t>IB Course candidate</a:t>
                      </a:r>
                    </a:p>
                  </a:txBody>
                  <a:tcPr marL="0" marR="0" marT="0" marB="0" horzOverflow="overflow"/>
                </a:tc>
                <a:extLst>
                  <a:ext uri="{0D108BD9-81ED-4DB2-BD59-A6C34878D82A}">
                    <a16:rowId xmlns:a16="http://schemas.microsoft.com/office/drawing/2014/main" val="10000"/>
                  </a:ext>
                </a:extLst>
              </a:tr>
              <a:tr h="396040">
                <a:tc>
                  <a:txBody>
                    <a:bodyPr/>
                    <a:lstStyle/>
                    <a:p>
                      <a:pPr>
                        <a:defRPr sz="1800"/>
                      </a:pPr>
                      <a:r>
                        <a:rPr sz="2000">
                          <a:sym typeface="Helvetica"/>
                        </a:rPr>
                        <a:t>Registration fee (1 time)</a:t>
                      </a:r>
                    </a:p>
                  </a:txBody>
                  <a:tcPr marL="0" marR="0" marT="0" marB="0" horzOverflow="overflow"/>
                </a:tc>
                <a:tc>
                  <a:txBody>
                    <a:bodyPr/>
                    <a:lstStyle/>
                    <a:p>
                      <a:pPr>
                        <a:defRPr sz="1800"/>
                      </a:pPr>
                      <a:r>
                        <a:rPr sz="2000">
                          <a:sym typeface="Helvetica"/>
                        </a:rPr>
                        <a:t>$168</a:t>
                      </a:r>
                    </a:p>
                  </a:txBody>
                  <a:tcPr marL="0" marR="0" marT="0" marB="0" horzOverflow="overflow"/>
                </a:tc>
                <a:tc>
                  <a:txBody>
                    <a:bodyPr/>
                    <a:lstStyle/>
                    <a:p>
                      <a:pPr>
                        <a:defRPr sz="1800"/>
                      </a:pPr>
                      <a:r>
                        <a:rPr sz="2000">
                          <a:sym typeface="Helvetica"/>
                        </a:rPr>
                        <a:t>$168</a:t>
                      </a:r>
                    </a:p>
                  </a:txBody>
                  <a:tcPr marL="0" marR="0" marT="0" marB="0" horzOverflow="overflow"/>
                </a:tc>
                <a:tc>
                  <a:txBody>
                    <a:bodyPr/>
                    <a:lstStyle/>
                    <a:p>
                      <a:pPr>
                        <a:defRPr sz="1800"/>
                      </a:pPr>
                      <a:r>
                        <a:rPr sz="2000">
                          <a:sym typeface="Helvetica"/>
                        </a:rPr>
                        <a:t>$168</a:t>
                      </a:r>
                    </a:p>
                  </a:txBody>
                  <a:tcPr marL="0" marR="0" marT="0" marB="0" horzOverflow="overflow"/>
                </a:tc>
                <a:extLst>
                  <a:ext uri="{0D108BD9-81ED-4DB2-BD59-A6C34878D82A}">
                    <a16:rowId xmlns:a16="http://schemas.microsoft.com/office/drawing/2014/main" val="10001"/>
                  </a:ext>
                </a:extLst>
              </a:tr>
              <a:tr h="622300">
                <a:tc>
                  <a:txBody>
                    <a:bodyPr/>
                    <a:lstStyle/>
                    <a:p>
                      <a:pPr>
                        <a:defRPr sz="1800"/>
                      </a:pPr>
                      <a:r>
                        <a:rPr sz="2000">
                          <a:sym typeface="Helvetica"/>
                        </a:rPr>
                        <a:t>Per exam fee</a:t>
                      </a:r>
                    </a:p>
                  </a:txBody>
                  <a:tcPr marL="0" marR="0" marT="0" marB="0" horzOverflow="overflow"/>
                </a:tc>
                <a:tc>
                  <a:txBody>
                    <a:bodyPr/>
                    <a:lstStyle/>
                    <a:p>
                      <a:pPr>
                        <a:defRPr sz="1800"/>
                      </a:pPr>
                      <a:r>
                        <a:rPr sz="2000">
                          <a:sym typeface="Helvetica"/>
                        </a:rPr>
                        <a:t>$116</a:t>
                      </a:r>
                    </a:p>
                  </a:txBody>
                  <a:tcPr marL="0" marR="0" marT="0" marB="0" horzOverflow="overflow"/>
                </a:tc>
                <a:tc>
                  <a:txBody>
                    <a:bodyPr/>
                    <a:lstStyle/>
                    <a:p>
                      <a:pPr>
                        <a:defRPr sz="1800"/>
                      </a:pPr>
                      <a:r>
                        <a:rPr sz="2000">
                          <a:sym typeface="Helvetica"/>
                        </a:rPr>
                        <a:t>$696</a:t>
                      </a:r>
                    </a:p>
                  </a:txBody>
                  <a:tcPr marL="0" marR="0" marT="0" marB="0" horzOverflow="overflow"/>
                </a:tc>
                <a:tc>
                  <a:txBody>
                    <a:bodyPr/>
                    <a:lstStyle/>
                    <a:p>
                      <a:pPr>
                        <a:defRPr sz="1800"/>
                      </a:pPr>
                      <a:r>
                        <a:rPr sz="2000">
                          <a:sym typeface="Helvetica"/>
                        </a:rPr>
                        <a:t>$116 X 
# of IB exams</a:t>
                      </a:r>
                    </a:p>
                  </a:txBody>
                  <a:tcPr marL="0" marR="0" marT="0" marB="0" horzOverflow="overflow"/>
                </a:tc>
                <a:extLst>
                  <a:ext uri="{0D108BD9-81ED-4DB2-BD59-A6C34878D82A}">
                    <a16:rowId xmlns:a16="http://schemas.microsoft.com/office/drawing/2014/main" val="10002"/>
                  </a:ext>
                </a:extLst>
              </a:tr>
              <a:tr h="396040">
                <a:tc>
                  <a:txBody>
                    <a:bodyPr/>
                    <a:lstStyle/>
                    <a:p>
                      <a:pPr>
                        <a:defRPr sz="1800"/>
                      </a:pPr>
                      <a:r>
                        <a:rPr sz="2000">
                          <a:sym typeface="Helvetica"/>
                        </a:rPr>
                        <a:t>TOK</a:t>
                      </a:r>
                    </a:p>
                  </a:txBody>
                  <a:tcPr marL="0" marR="0" marT="0" marB="0" horzOverflow="overflow"/>
                </a:tc>
                <a:tc>
                  <a:txBody>
                    <a:bodyPr/>
                    <a:lstStyle/>
                    <a:p>
                      <a:pPr>
                        <a:defRPr sz="1800"/>
                      </a:pPr>
                      <a:r>
                        <a:rPr sz="2000">
                          <a:sym typeface="Helvetica"/>
                        </a:rPr>
                        <a:t>$45</a:t>
                      </a:r>
                    </a:p>
                  </a:txBody>
                  <a:tcPr marL="0" marR="0" marT="0" marB="0" horzOverflow="overflow"/>
                </a:tc>
                <a:tc>
                  <a:txBody>
                    <a:bodyPr/>
                    <a:lstStyle/>
                    <a:p>
                      <a:pPr>
                        <a:defRPr sz="1800"/>
                      </a:pPr>
                      <a:r>
                        <a:rPr sz="2000">
                          <a:sym typeface="Helvetica"/>
                        </a:rPr>
                        <a:t>$45</a:t>
                      </a:r>
                    </a:p>
                  </a:txBody>
                  <a:tcPr marL="0" marR="0" marT="0" marB="0" horzOverflow="overflow"/>
                </a:tc>
                <a:tc>
                  <a:txBody>
                    <a:bodyPr/>
                    <a:lstStyle/>
                    <a:p>
                      <a:pPr>
                        <a:defRPr sz="1800"/>
                      </a:pPr>
                      <a:r>
                        <a:rPr sz="2000">
                          <a:sym typeface="Helvetica"/>
                        </a:rPr>
                        <a:t>—</a:t>
                      </a:r>
                    </a:p>
                  </a:txBody>
                  <a:tcPr marL="0" marR="0" marT="0" marB="0" horzOverflow="overflow"/>
                </a:tc>
                <a:extLst>
                  <a:ext uri="{0D108BD9-81ED-4DB2-BD59-A6C34878D82A}">
                    <a16:rowId xmlns:a16="http://schemas.microsoft.com/office/drawing/2014/main" val="10003"/>
                  </a:ext>
                </a:extLst>
              </a:tr>
              <a:tr h="396040">
                <a:tc>
                  <a:txBody>
                    <a:bodyPr/>
                    <a:lstStyle/>
                    <a:p>
                      <a:pPr>
                        <a:defRPr sz="1800"/>
                      </a:pPr>
                      <a:r>
                        <a:rPr sz="2000">
                          <a:sym typeface="Helvetica"/>
                        </a:rPr>
                        <a:t>EE</a:t>
                      </a:r>
                    </a:p>
                  </a:txBody>
                  <a:tcPr marL="0" marR="0" marT="0" marB="0" horzOverflow="overflow"/>
                </a:tc>
                <a:tc>
                  <a:txBody>
                    <a:bodyPr/>
                    <a:lstStyle/>
                    <a:p>
                      <a:pPr>
                        <a:defRPr sz="1800"/>
                      </a:pPr>
                      <a:r>
                        <a:rPr sz="2000">
                          <a:sym typeface="Helvetica"/>
                        </a:rPr>
                        <a:t>$89</a:t>
                      </a:r>
                    </a:p>
                  </a:txBody>
                  <a:tcPr marL="0" marR="0" marT="0" marB="0" horzOverflow="overflow"/>
                </a:tc>
                <a:tc>
                  <a:txBody>
                    <a:bodyPr/>
                    <a:lstStyle/>
                    <a:p>
                      <a:pPr>
                        <a:defRPr sz="1800"/>
                      </a:pPr>
                      <a:r>
                        <a:rPr sz="2000">
                          <a:sym typeface="Helvetica"/>
                        </a:rPr>
                        <a:t>$89</a:t>
                      </a:r>
                    </a:p>
                  </a:txBody>
                  <a:tcPr marL="0" marR="0" marT="0" marB="0" horzOverflow="overflow"/>
                </a:tc>
                <a:tc>
                  <a:txBody>
                    <a:bodyPr/>
                    <a:lstStyle/>
                    <a:p>
                      <a:pPr>
                        <a:defRPr sz="1800"/>
                      </a:pPr>
                      <a:r>
                        <a:rPr sz="2000">
                          <a:sym typeface="Helvetica"/>
                        </a:rPr>
                        <a:t>—</a:t>
                      </a:r>
                    </a:p>
                  </a:txBody>
                  <a:tcPr marL="0" marR="0" marT="0" marB="0" horzOverflow="overflow"/>
                </a:tc>
                <a:extLst>
                  <a:ext uri="{0D108BD9-81ED-4DB2-BD59-A6C34878D82A}">
                    <a16:rowId xmlns:a16="http://schemas.microsoft.com/office/drawing/2014/main" val="10004"/>
                  </a:ext>
                </a:extLst>
              </a:tr>
              <a:tr h="396040">
                <a:tc>
                  <a:txBody>
                    <a:bodyPr/>
                    <a:lstStyle/>
                    <a:p>
                      <a:pPr>
                        <a:defRPr sz="1800"/>
                      </a:pPr>
                      <a:r>
                        <a:rPr sz="2000">
                          <a:sym typeface="Helvetica"/>
                        </a:rPr>
                        <a:t>CAS</a:t>
                      </a:r>
                    </a:p>
                  </a:txBody>
                  <a:tcPr marL="0" marR="0" marT="0" marB="0" horzOverflow="overflow"/>
                </a:tc>
                <a:tc>
                  <a:txBody>
                    <a:bodyPr/>
                    <a:lstStyle/>
                    <a:p>
                      <a:pPr>
                        <a:defRPr sz="1800"/>
                      </a:pPr>
                      <a:r>
                        <a:rPr sz="2000">
                          <a:sym typeface="Helvetica"/>
                        </a:rPr>
                        <a:t>$10</a:t>
                      </a:r>
                    </a:p>
                  </a:txBody>
                  <a:tcPr marL="0" marR="0" marT="0" marB="0" horzOverflow="overflow"/>
                </a:tc>
                <a:tc>
                  <a:txBody>
                    <a:bodyPr/>
                    <a:lstStyle/>
                    <a:p>
                      <a:pPr>
                        <a:defRPr sz="1800"/>
                      </a:pPr>
                      <a:r>
                        <a:rPr sz="2000">
                          <a:sym typeface="Helvetica"/>
                        </a:rPr>
                        <a:t>$10</a:t>
                      </a:r>
                    </a:p>
                  </a:txBody>
                  <a:tcPr marL="0" marR="0" marT="0" marB="0" horzOverflow="overflow"/>
                </a:tc>
                <a:tc>
                  <a:txBody>
                    <a:bodyPr/>
                    <a:lstStyle/>
                    <a:p>
                      <a:pPr>
                        <a:defRPr sz="1800"/>
                      </a:pPr>
                      <a:r>
                        <a:rPr sz="2000">
                          <a:sym typeface="Helvetica"/>
                        </a:rPr>
                        <a:t>—</a:t>
                      </a:r>
                    </a:p>
                  </a:txBody>
                  <a:tcPr marL="0" marR="0" marT="0" marB="0" horzOverflow="overflow"/>
                </a:tc>
                <a:extLst>
                  <a:ext uri="{0D108BD9-81ED-4DB2-BD59-A6C34878D82A}">
                    <a16:rowId xmlns:a16="http://schemas.microsoft.com/office/drawing/2014/main" val="10005"/>
                  </a:ext>
                </a:extLst>
              </a:tr>
              <a:tr h="396040">
                <a:tc>
                  <a:txBody>
                    <a:bodyPr/>
                    <a:lstStyle/>
                    <a:p>
                      <a:pPr>
                        <a:defRPr sz="1800"/>
                      </a:pPr>
                      <a:r>
                        <a:rPr sz="2000">
                          <a:solidFill>
                            <a:schemeClr val="accent6">
                              <a:satOff val="-20581"/>
                              <a:lumOff val="-11647"/>
                            </a:schemeClr>
                          </a:solidFill>
                          <a:sym typeface="Helvetica"/>
                        </a:rPr>
                        <a:t>TOTAL PER STUDENT</a:t>
                      </a:r>
                    </a:p>
                  </a:txBody>
                  <a:tcPr marL="0" marR="0" marT="0" marB="0" horzOverflow="overflow"/>
                </a:tc>
                <a:tc>
                  <a:txBody>
                    <a:bodyPr/>
                    <a:lstStyle/>
                    <a:p>
                      <a:pPr>
                        <a:defRPr sz="2000">
                          <a:solidFill>
                            <a:schemeClr val="accent6">
                              <a:satOff val="-20581"/>
                              <a:lumOff val="-11647"/>
                            </a:schemeClr>
                          </a:solidFill>
                          <a:sym typeface="Helvetica"/>
                        </a:defRPr>
                      </a:pPr>
                      <a:endParaRPr/>
                    </a:p>
                  </a:txBody>
                  <a:tcPr marL="0" marR="0" marT="0" marB="0" horzOverflow="overflow"/>
                </a:tc>
                <a:tc>
                  <a:txBody>
                    <a:bodyPr/>
                    <a:lstStyle/>
                    <a:p>
                      <a:pPr>
                        <a:defRPr sz="1800"/>
                      </a:pPr>
                      <a:r>
                        <a:rPr sz="2000">
                          <a:solidFill>
                            <a:schemeClr val="accent6">
                              <a:satOff val="-20581"/>
                              <a:lumOff val="-11647"/>
                            </a:schemeClr>
                          </a:solidFill>
                          <a:sym typeface="Helvetica"/>
                        </a:rPr>
                        <a:t>$1008</a:t>
                      </a:r>
                    </a:p>
                  </a:txBody>
                  <a:tcPr marL="0" marR="0" marT="0" marB="0" horzOverflow="overflow"/>
                </a:tc>
                <a:tc>
                  <a:txBody>
                    <a:bodyPr/>
                    <a:lstStyle/>
                    <a:p>
                      <a:pPr>
                        <a:defRPr sz="2000">
                          <a:solidFill>
                            <a:schemeClr val="accent6">
                              <a:satOff val="-20581"/>
                              <a:lumOff val="-11647"/>
                            </a:schemeClr>
                          </a:solidFill>
                          <a:sym typeface="Helvetica"/>
                        </a:defRPr>
                      </a:pPr>
                      <a:endParaRPr/>
                    </a:p>
                  </a:txBody>
                  <a:tcPr marL="0" marR="0" marT="0" marB="0" horzOverflow="overflow"/>
                </a:tc>
                <a:extLst>
                  <a:ext uri="{0D108BD9-81ED-4DB2-BD59-A6C34878D82A}">
                    <a16:rowId xmlns:a16="http://schemas.microsoft.com/office/drawing/2014/main" val="10006"/>
                  </a:ext>
                </a:extLst>
              </a:tr>
            </a:tbl>
          </a:graphicData>
        </a:graphic>
      </p:graphicFrame>
      <p:sp>
        <p:nvSpPr>
          <p:cNvPr id="315" name="Shape 315"/>
          <p:cNvSpPr/>
          <p:nvPr/>
        </p:nvSpPr>
        <p:spPr>
          <a:xfrm>
            <a:off x="805107" y="5364481"/>
            <a:ext cx="10126781" cy="548637"/>
          </a:xfrm>
          <a:prstGeom prst="rect">
            <a:avLst/>
          </a:prstGeom>
          <a:ln w="12700">
            <a:miter lim="400000"/>
          </a:ln>
          <a:extLst>
            <a:ext uri="{C572A759-6A51-4108-AA02-DFA0A04FC94B}">
              <ma14:wrappingTextBoxFlag xmlns="" xmlns:ma14="http://schemas.microsoft.com/office/mac/drawingml/2011/main" val="1"/>
            </a:ext>
          </a:extLst>
        </p:spPr>
        <p:txBody>
          <a:bodyPr wrap="none" lIns="45718" tIns="45718" rIns="45718" bIns="45718">
            <a:spAutoFit/>
          </a:bodyPr>
          <a:lstStyle/>
          <a:p>
            <a:pPr>
              <a:defRPr sz="3000">
                <a:solidFill>
                  <a:srgbClr val="FFFFFF"/>
                </a:solidFill>
              </a:defRPr>
            </a:pPr>
            <a:r>
              <a:t>COST TO CRHS STUDENTS TAKING EXAMS </a:t>
            </a:r>
            <a:r>
              <a:rPr b="1" u="sng"/>
              <a:t>IN 2017</a:t>
            </a:r>
            <a:r>
              <a:t>: </a:t>
            </a:r>
            <a:r>
              <a:rPr b="1" u="sng"/>
              <a:t>$0</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Shape 317"/>
          <p:cNvSpPr>
            <a:spLocks noGrp="1"/>
          </p:cNvSpPr>
          <p:nvPr>
            <p:ph type="title"/>
          </p:nvPr>
        </p:nvSpPr>
        <p:spPr>
          <a:prstGeom prst="rect">
            <a:avLst/>
          </a:prstGeom>
        </p:spPr>
        <p:txBody>
          <a:bodyPr/>
          <a:lstStyle/>
          <a:p>
            <a:r>
              <a:t>PB/IB time line</a:t>
            </a:r>
          </a:p>
        </p:txBody>
      </p:sp>
      <p:sp>
        <p:nvSpPr>
          <p:cNvPr id="318" name="Shape 318"/>
          <p:cNvSpPr>
            <a:spLocks noGrp="1"/>
          </p:cNvSpPr>
          <p:nvPr>
            <p:ph type="body" idx="1"/>
          </p:nvPr>
        </p:nvSpPr>
        <p:spPr>
          <a:xfrm>
            <a:off x="685801" y="1764432"/>
            <a:ext cx="10131426" cy="4334438"/>
          </a:xfrm>
          <a:prstGeom prst="rect">
            <a:avLst/>
          </a:prstGeom>
        </p:spPr>
        <p:txBody>
          <a:bodyPr/>
          <a:lstStyle/>
          <a:p>
            <a:pPr>
              <a:defRPr sz="3200"/>
            </a:pPr>
            <a:r>
              <a:t>Freshman year - PB9 (PB English, PB Bio, Math)</a:t>
            </a:r>
          </a:p>
          <a:p>
            <a:pPr>
              <a:defRPr sz="3200"/>
            </a:pPr>
            <a:r>
              <a:t>Sophomore year - PB10 (PB English, PB Chem, Math; some students may start IB Math or language)</a:t>
            </a:r>
          </a:p>
          <a:p>
            <a:pPr marL="742950" lvl="1" indent="-285750">
              <a:defRPr sz="2700"/>
            </a:pPr>
            <a:r>
              <a:t>decision about course vs. diploma candidate in spring of sophomore year</a:t>
            </a:r>
          </a:p>
          <a:p>
            <a:pPr>
              <a:defRPr sz="3200"/>
            </a:pPr>
            <a:r>
              <a:t>Junior year- IB (all IB courses + TOK+ CAS)</a:t>
            </a:r>
          </a:p>
          <a:p>
            <a:pPr>
              <a:defRPr sz="3200"/>
            </a:pPr>
            <a:r>
              <a:t>Senior year - IB (all IB courses + TOK + CAS + EE)</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Shape 320"/>
          <p:cNvSpPr>
            <a:spLocks noGrp="1"/>
          </p:cNvSpPr>
          <p:nvPr>
            <p:ph type="title"/>
          </p:nvPr>
        </p:nvSpPr>
        <p:spPr>
          <a:xfrm>
            <a:off x="453507" y="609598"/>
            <a:ext cx="11284985" cy="1456272"/>
          </a:xfrm>
          <a:prstGeom prst="rect">
            <a:avLst/>
          </a:prstGeom>
        </p:spPr>
        <p:txBody>
          <a:bodyPr/>
          <a:lstStyle/>
          <a:p>
            <a:r>
              <a:t>WA state H.S. Graduation requirements &amp; IB</a:t>
            </a:r>
          </a:p>
        </p:txBody>
      </p:sp>
      <p:sp>
        <p:nvSpPr>
          <p:cNvPr id="321" name="Shape 321"/>
          <p:cNvSpPr>
            <a:spLocks noGrp="1"/>
          </p:cNvSpPr>
          <p:nvPr>
            <p:ph type="body" idx="1"/>
          </p:nvPr>
        </p:nvSpPr>
        <p:spPr>
          <a:xfrm>
            <a:off x="685801" y="2142064"/>
            <a:ext cx="10131426" cy="3649135"/>
          </a:xfrm>
          <a:prstGeom prst="rect">
            <a:avLst/>
          </a:prstGeom>
        </p:spPr>
        <p:txBody>
          <a:bodyPr/>
          <a:lstStyle/>
          <a:p>
            <a:pPr marL="307337" indent="-307337" defTabSz="402336">
              <a:spcBef>
                <a:spcPts val="800"/>
              </a:spcBef>
              <a:defRPr sz="2200"/>
            </a:pPr>
            <a:r>
              <a:t>WA law:  </a:t>
            </a:r>
            <a:r>
              <a:rPr u="sng"/>
              <a:t>IB DIPLOMA Candidates </a:t>
            </a:r>
            <a:r>
              <a:t> meet state graduation requirements as long as they complete WA state history and state assessments</a:t>
            </a:r>
            <a:endParaRPr>
              <a:solidFill>
                <a:srgbClr val="000000"/>
              </a:solidFill>
            </a:endParaRPr>
          </a:p>
          <a:p>
            <a:pPr marL="307337" indent="-307337" defTabSz="402336">
              <a:spcBef>
                <a:spcPts val="800"/>
              </a:spcBef>
              <a:defRPr sz="2200"/>
            </a:pPr>
            <a:r>
              <a:t>IB Course Candidates or who </a:t>
            </a:r>
            <a:r>
              <a:rPr u="sng"/>
              <a:t>DROP IB DIPLOMA  candidate status</a:t>
            </a:r>
            <a:r>
              <a:t> must meet ALL WA graduation requirements including:</a:t>
            </a:r>
            <a:endParaRPr>
              <a:solidFill>
                <a:srgbClr val="000000"/>
              </a:solidFill>
            </a:endParaRPr>
          </a:p>
          <a:p>
            <a:pPr marL="626928" lvl="1" indent="-224593" defTabSz="402336">
              <a:spcBef>
                <a:spcPts val="800"/>
              </a:spcBef>
              <a:defRPr sz="1900"/>
            </a:pPr>
            <a:r>
              <a:t>WA state history, state assessments, health, occupational ed, physical education etc Please verify requirements with your counselor</a:t>
            </a:r>
            <a:endParaRPr>
              <a:solidFill>
                <a:srgbClr val="000000"/>
              </a:solidFill>
            </a:endParaRPr>
          </a:p>
          <a:p>
            <a:pPr marL="307337" indent="-307337" defTabSz="402336">
              <a:spcBef>
                <a:spcPts val="800"/>
              </a:spcBef>
              <a:defRPr sz="2200" b="1"/>
            </a:pPr>
            <a:r>
              <a:t>We recommend that even students who </a:t>
            </a:r>
            <a:r>
              <a:rPr i="1"/>
              <a:t>expect </a:t>
            </a:r>
            <a:r>
              <a:t>to be IB Diploma candidates fill as many WA requirements as possible before the end of their sophomore year. </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Shape 323"/>
          <p:cNvSpPr>
            <a:spLocks noGrp="1"/>
          </p:cNvSpPr>
          <p:nvPr>
            <p:ph type="title"/>
          </p:nvPr>
        </p:nvSpPr>
        <p:spPr>
          <a:xfrm>
            <a:off x="1127165" y="2700864"/>
            <a:ext cx="10131426" cy="1456271"/>
          </a:xfrm>
          <a:prstGeom prst="rect">
            <a:avLst/>
          </a:prstGeom>
        </p:spPr>
        <p:txBody>
          <a:bodyPr/>
          <a:lstStyle>
            <a:lvl1pPr algn="ctr">
              <a:defRPr sz="4900"/>
            </a:lvl1pPr>
          </a:lstStyle>
          <a:p>
            <a:r>
              <a:t>Questions?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Shape 171"/>
          <p:cNvSpPr>
            <a:spLocks noGrp="1"/>
          </p:cNvSpPr>
          <p:nvPr>
            <p:ph type="title"/>
          </p:nvPr>
        </p:nvSpPr>
        <p:spPr>
          <a:xfrm>
            <a:off x="576942" y="209245"/>
            <a:ext cx="10131426" cy="1456271"/>
          </a:xfrm>
          <a:prstGeom prst="rect">
            <a:avLst/>
          </a:prstGeom>
        </p:spPr>
        <p:txBody>
          <a:bodyPr/>
          <a:lstStyle/>
          <a:p>
            <a:r>
              <a:t>Introductions</a:t>
            </a:r>
          </a:p>
        </p:txBody>
      </p:sp>
      <p:sp>
        <p:nvSpPr>
          <p:cNvPr id="172" name="Shape 172"/>
          <p:cNvSpPr>
            <a:spLocks noGrp="1"/>
          </p:cNvSpPr>
          <p:nvPr>
            <p:ph type="body" idx="1"/>
          </p:nvPr>
        </p:nvSpPr>
        <p:spPr>
          <a:xfrm>
            <a:off x="576942" y="1567541"/>
            <a:ext cx="10417631" cy="4223661"/>
          </a:xfrm>
          <a:prstGeom prst="rect">
            <a:avLst/>
          </a:prstGeom>
        </p:spPr>
        <p:txBody>
          <a:bodyPr/>
          <a:lstStyle/>
          <a:p>
            <a:pPr marL="383856" indent="-383856" defTabSz="425194">
              <a:lnSpc>
                <a:spcPct val="81000"/>
              </a:lnSpc>
              <a:spcBef>
                <a:spcPts val="900"/>
              </a:spcBef>
              <a:defRPr sz="2600"/>
            </a:pPr>
            <a:r>
              <a:rPr dirty="0"/>
              <a:t>CRHS Administrator</a:t>
            </a:r>
            <a:endParaRPr dirty="0">
              <a:solidFill>
                <a:srgbClr val="000000"/>
              </a:solidFill>
            </a:endParaRPr>
          </a:p>
          <a:p>
            <a:pPr marL="809052" lvl="1" indent="-383855" defTabSz="425194">
              <a:lnSpc>
                <a:spcPct val="81000"/>
              </a:lnSpc>
              <a:spcBef>
                <a:spcPts val="900"/>
              </a:spcBef>
              <a:defRPr sz="2600"/>
            </a:pPr>
            <a:r>
              <a:rPr dirty="0"/>
              <a:t>Julie Nygaard, CRHS IB Coordinator, IB Math</a:t>
            </a:r>
            <a:endParaRPr dirty="0">
              <a:solidFill>
                <a:srgbClr val="000000"/>
              </a:solidFill>
            </a:endParaRPr>
          </a:p>
          <a:p>
            <a:pPr marL="0" lvl="1" indent="212597" defTabSz="425194">
              <a:lnSpc>
                <a:spcPct val="81000"/>
              </a:lnSpc>
              <a:spcBef>
                <a:spcPts val="900"/>
              </a:spcBef>
              <a:buSzTx/>
              <a:buNone/>
              <a:defRPr sz="2600">
                <a:solidFill>
                  <a:srgbClr val="000000"/>
                </a:solidFill>
              </a:defRPr>
            </a:pPr>
            <a:endParaRPr dirty="0">
              <a:solidFill>
                <a:srgbClr val="000000"/>
              </a:solidFill>
            </a:endParaRPr>
          </a:p>
          <a:p>
            <a:pPr marL="383856" indent="-383856" defTabSz="425194">
              <a:lnSpc>
                <a:spcPct val="81000"/>
              </a:lnSpc>
              <a:spcBef>
                <a:spcPts val="900"/>
              </a:spcBef>
              <a:defRPr sz="2600"/>
            </a:pPr>
            <a:r>
              <a:rPr dirty="0"/>
              <a:t>CRIB officers</a:t>
            </a:r>
            <a:endParaRPr dirty="0">
              <a:solidFill>
                <a:srgbClr val="000000"/>
              </a:solidFill>
            </a:endParaRPr>
          </a:p>
          <a:p>
            <a:pPr marL="809052" lvl="1" indent="-383855" defTabSz="425194">
              <a:lnSpc>
                <a:spcPct val="81000"/>
              </a:lnSpc>
              <a:spcBef>
                <a:spcPts val="900"/>
              </a:spcBef>
              <a:defRPr sz="2600"/>
            </a:pPr>
            <a:r>
              <a:rPr dirty="0"/>
              <a:t>C</a:t>
            </a:r>
            <a:r>
              <a:rPr lang="en-US" dirty="0"/>
              <a:t>hair –Julie Gorecki</a:t>
            </a:r>
            <a:endParaRPr dirty="0">
              <a:solidFill>
                <a:srgbClr val="000000"/>
              </a:solidFill>
            </a:endParaRPr>
          </a:p>
          <a:p>
            <a:pPr marL="809052" lvl="1" indent="-383855" defTabSz="425194">
              <a:lnSpc>
                <a:spcPct val="81000"/>
              </a:lnSpc>
              <a:spcBef>
                <a:spcPts val="900"/>
              </a:spcBef>
              <a:defRPr sz="2600"/>
            </a:pPr>
            <a:r>
              <a:rPr dirty="0"/>
              <a:t>Secretary</a:t>
            </a:r>
            <a:r>
              <a:rPr lang="en-US" dirty="0"/>
              <a:t>- Ann Kinney</a:t>
            </a:r>
            <a:endParaRPr dirty="0">
              <a:solidFill>
                <a:srgbClr val="000000"/>
              </a:solidFill>
            </a:endParaRPr>
          </a:p>
          <a:p>
            <a:pPr marL="809052" lvl="1" indent="-383855" defTabSz="425194">
              <a:lnSpc>
                <a:spcPct val="81000"/>
              </a:lnSpc>
              <a:spcBef>
                <a:spcPts val="900"/>
              </a:spcBef>
              <a:defRPr sz="2600"/>
            </a:pPr>
            <a:r>
              <a:rPr dirty="0"/>
              <a:t>Treasurer: Kelli Brown</a:t>
            </a:r>
            <a:endParaRPr dirty="0">
              <a:solidFill>
                <a:srgbClr val="000000"/>
              </a:solidFill>
            </a:endParaRPr>
          </a:p>
          <a:p>
            <a:pPr marL="425197" lvl="1" indent="0" defTabSz="425194">
              <a:lnSpc>
                <a:spcPct val="81000"/>
              </a:lnSpc>
              <a:spcBef>
                <a:spcPts val="900"/>
              </a:spcBef>
              <a:buNone/>
              <a:defRPr sz="2600"/>
            </a:pPr>
            <a:endParaRPr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Shape 325"/>
          <p:cNvSpPr>
            <a:spLocks noGrp="1"/>
          </p:cNvSpPr>
          <p:nvPr>
            <p:ph type="title"/>
          </p:nvPr>
        </p:nvSpPr>
        <p:spPr>
          <a:xfrm>
            <a:off x="685800" y="223772"/>
            <a:ext cx="10131425" cy="1456268"/>
          </a:xfrm>
          <a:prstGeom prst="rect">
            <a:avLst/>
          </a:prstGeom>
        </p:spPr>
        <p:txBody>
          <a:bodyPr/>
          <a:lstStyle/>
          <a:p>
            <a:r>
              <a:t>Why “IB”?</a:t>
            </a:r>
          </a:p>
        </p:txBody>
      </p:sp>
      <p:sp>
        <p:nvSpPr>
          <p:cNvPr id="326" name="Shape 326"/>
          <p:cNvSpPr>
            <a:spLocks noGrp="1"/>
          </p:cNvSpPr>
          <p:nvPr>
            <p:ph type="body" idx="1"/>
          </p:nvPr>
        </p:nvSpPr>
        <p:spPr>
          <a:xfrm>
            <a:off x="685798" y="1282590"/>
            <a:ext cx="11253014" cy="5142093"/>
          </a:xfrm>
          <a:prstGeom prst="rect">
            <a:avLst/>
          </a:prstGeom>
        </p:spPr>
        <p:txBody>
          <a:bodyPr/>
          <a:lstStyle/>
          <a:p>
            <a:pPr marL="412750" indent="-412750">
              <a:lnSpc>
                <a:spcPct val="110000"/>
              </a:lnSpc>
              <a:defRPr sz="3600"/>
            </a:pPr>
            <a:r>
              <a:t>Excellent college prep </a:t>
            </a:r>
            <a:endParaRPr>
              <a:solidFill>
                <a:srgbClr val="000000"/>
              </a:solidFill>
            </a:endParaRPr>
          </a:p>
          <a:p>
            <a:pPr marL="412750" indent="-412750">
              <a:lnSpc>
                <a:spcPct val="110000"/>
              </a:lnSpc>
              <a:defRPr sz="3600"/>
            </a:pPr>
            <a:r>
              <a:t>College credits for IB Diploma or passing individual IB exams</a:t>
            </a:r>
            <a:endParaRPr>
              <a:solidFill>
                <a:srgbClr val="000000"/>
              </a:solidFill>
            </a:endParaRPr>
          </a:p>
          <a:p>
            <a:pPr marL="412750" indent="-412750">
              <a:lnSpc>
                <a:spcPct val="110000"/>
              </a:lnSpc>
              <a:defRPr sz="3600"/>
            </a:pPr>
            <a:r>
              <a:t>Placement in higher level classes in college</a:t>
            </a:r>
            <a:endParaRPr>
              <a:solidFill>
                <a:srgbClr val="000000"/>
              </a:solidFill>
            </a:endParaRPr>
          </a:p>
          <a:p>
            <a:pPr marL="412750" indent="-412750">
              <a:lnSpc>
                <a:spcPct val="110000"/>
              </a:lnSpc>
              <a:defRPr sz="3600"/>
            </a:pPr>
            <a:r>
              <a:t>Possible sophomore standing allows for priority registration</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Shape 328"/>
          <p:cNvSpPr>
            <a:spLocks noGrp="1"/>
          </p:cNvSpPr>
          <p:nvPr>
            <p:ph type="title"/>
          </p:nvPr>
        </p:nvSpPr>
        <p:spPr>
          <a:xfrm>
            <a:off x="443430" y="302509"/>
            <a:ext cx="10131426" cy="1519606"/>
          </a:xfrm>
          <a:prstGeom prst="rect">
            <a:avLst/>
          </a:prstGeom>
        </p:spPr>
        <p:txBody>
          <a:bodyPr/>
          <a:lstStyle/>
          <a:p>
            <a:r>
              <a:t>Why IB (cont)</a:t>
            </a:r>
          </a:p>
        </p:txBody>
      </p:sp>
      <p:sp>
        <p:nvSpPr>
          <p:cNvPr id="329" name="Shape 329"/>
          <p:cNvSpPr>
            <a:spLocks noGrp="1"/>
          </p:cNvSpPr>
          <p:nvPr>
            <p:ph type="body" idx="1"/>
          </p:nvPr>
        </p:nvSpPr>
        <p:spPr>
          <a:xfrm>
            <a:off x="685800" y="2097533"/>
            <a:ext cx="10474288" cy="3738201"/>
          </a:xfrm>
          <a:prstGeom prst="rect">
            <a:avLst/>
          </a:prstGeom>
        </p:spPr>
        <p:txBody>
          <a:bodyPr/>
          <a:lstStyle/>
          <a:p>
            <a:pPr marL="412750" indent="-412750">
              <a:lnSpc>
                <a:spcPct val="88000"/>
              </a:lnSpc>
              <a:defRPr sz="3100"/>
            </a:pPr>
            <a:r>
              <a:t>Internationally recognized</a:t>
            </a:r>
            <a:endParaRPr sz="1300">
              <a:solidFill>
                <a:srgbClr val="000000"/>
              </a:solidFill>
            </a:endParaRPr>
          </a:p>
          <a:p>
            <a:pPr marL="412750" indent="-412750">
              <a:lnSpc>
                <a:spcPct val="88000"/>
              </a:lnSpc>
              <a:defRPr sz="3100"/>
            </a:pPr>
            <a:r>
              <a:t>Higher acceptance rate at many colleges including UW, WSU, U of O, OSU</a:t>
            </a:r>
            <a:endParaRPr sz="1300">
              <a:solidFill>
                <a:srgbClr val="000000"/>
              </a:solidFill>
            </a:endParaRPr>
          </a:p>
          <a:p>
            <a:pPr marL="412750" indent="-412750">
              <a:lnSpc>
                <a:spcPct val="88000"/>
              </a:lnSpc>
              <a:defRPr sz="3100"/>
            </a:pPr>
            <a:r>
              <a:t>Higher 4  and 6 year graduation rates from college </a:t>
            </a:r>
            <a:endParaRPr sz="1300">
              <a:solidFill>
                <a:srgbClr val="000000"/>
              </a:solidFill>
            </a:endParaRPr>
          </a:p>
          <a:p>
            <a:pPr marL="412750" indent="-412750">
              <a:lnSpc>
                <a:spcPct val="88000"/>
              </a:lnSpc>
              <a:defRPr sz="3100"/>
            </a:pPr>
            <a:r>
              <a:t>Community for academically oriented kids, plus great teachers </a:t>
            </a:r>
            <a:endParaRPr sz="1300">
              <a:solidFill>
                <a:srgbClr val="000000"/>
              </a:solidFill>
            </a:endParaRPr>
          </a:p>
          <a:p>
            <a:pPr marL="412750" indent="-412750">
              <a:lnSpc>
                <a:spcPct val="88000"/>
              </a:lnSpc>
              <a:defRPr sz="3100"/>
            </a:pPr>
            <a:r>
              <a:t>CRHS has higher pass rates than national average for IB</a:t>
            </a:r>
            <a:endParaRPr sz="1300">
              <a:solidFill>
                <a:srgbClr val="000000"/>
              </a:solidFill>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Shape 331"/>
          <p:cNvSpPr>
            <a:spLocks noGrp="1"/>
          </p:cNvSpPr>
          <p:nvPr>
            <p:ph type="title"/>
          </p:nvPr>
        </p:nvSpPr>
        <p:spPr>
          <a:xfrm>
            <a:off x="1030287" y="1949581"/>
            <a:ext cx="10131426" cy="2958838"/>
          </a:xfrm>
          <a:prstGeom prst="rect">
            <a:avLst/>
          </a:prstGeom>
        </p:spPr>
        <p:txBody>
          <a:bodyPr/>
          <a:lstStyle/>
          <a:p>
            <a:pPr algn="ctr">
              <a:defRPr sz="4900"/>
            </a:pPr>
            <a:r>
              <a:t>THANK YOU FOR COMING!</a:t>
            </a:r>
          </a:p>
          <a:p>
            <a:pPr algn="ctr">
              <a:defRPr sz="4900"/>
            </a:pPr>
            <a:r>
              <a:t>Questions?</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Shape 333"/>
          <p:cNvSpPr>
            <a:spLocks noGrp="1"/>
          </p:cNvSpPr>
          <p:nvPr>
            <p:ph type="title"/>
          </p:nvPr>
        </p:nvSpPr>
        <p:spPr>
          <a:xfrm>
            <a:off x="552451" y="-2"/>
            <a:ext cx="10131426" cy="1456271"/>
          </a:xfrm>
          <a:prstGeom prst="rect">
            <a:avLst/>
          </a:prstGeom>
        </p:spPr>
        <p:txBody>
          <a:bodyPr/>
          <a:lstStyle/>
          <a:p>
            <a:r>
              <a:t>Some admissions recognition</a:t>
            </a:r>
          </a:p>
        </p:txBody>
      </p:sp>
      <p:grpSp>
        <p:nvGrpSpPr>
          <p:cNvPr id="336" name="Group 336"/>
          <p:cNvGrpSpPr/>
          <p:nvPr/>
        </p:nvGrpSpPr>
        <p:grpSpPr>
          <a:xfrm>
            <a:off x="447675" y="1343025"/>
            <a:ext cx="3467100" cy="3667125"/>
            <a:chOff x="0" y="0"/>
            <a:chExt cx="3467100" cy="3667125"/>
          </a:xfrm>
        </p:grpSpPr>
        <p:sp>
          <p:nvSpPr>
            <p:cNvPr id="334" name="Shape 334"/>
            <p:cNvSpPr/>
            <p:nvPr/>
          </p:nvSpPr>
          <p:spPr>
            <a:xfrm>
              <a:off x="0" y="0"/>
              <a:ext cx="3467100" cy="3667125"/>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335" name="Shape 335"/>
            <p:cNvSpPr/>
            <p:nvPr/>
          </p:nvSpPr>
          <p:spPr>
            <a:xfrm>
              <a:off x="169247" y="246062"/>
              <a:ext cx="3128605" cy="31750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algn="ctr">
                <a:defRPr>
                  <a:solidFill>
                    <a:srgbClr val="FFFFFF"/>
                  </a:solidFill>
                  <a:latin typeface="Calibri"/>
                  <a:ea typeface="Calibri"/>
                  <a:cs typeface="Calibri"/>
                  <a:sym typeface="Calibri"/>
                </a:defRPr>
              </a:pPr>
              <a:r>
                <a:t>“IB is well known to us as excellent preparation. Success in an IB program correlates well with success at Harvard. We are always pleased to see the credentials of the IB Diploma program on the transcript”</a:t>
              </a:r>
            </a:p>
            <a:p>
              <a:pPr algn="ctr">
                <a:defRPr>
                  <a:solidFill>
                    <a:srgbClr val="FFFFFF"/>
                  </a:solidFill>
                  <a:latin typeface="Calibri"/>
                  <a:ea typeface="Calibri"/>
                  <a:cs typeface="Calibri"/>
                  <a:sym typeface="Calibri"/>
                </a:defRPr>
              </a:pPr>
              <a:endParaRPr/>
            </a:p>
            <a:p>
              <a:pPr algn="ctr">
                <a:defRPr>
                  <a:solidFill>
                    <a:srgbClr val="FFFFFF"/>
                  </a:solidFill>
                  <a:latin typeface="Calibri"/>
                  <a:ea typeface="Calibri"/>
                  <a:cs typeface="Calibri"/>
                  <a:sym typeface="Calibri"/>
                </a:defRPr>
              </a:pPr>
              <a:endParaRPr/>
            </a:p>
            <a:p>
              <a:pPr>
                <a:defRPr>
                  <a:solidFill>
                    <a:srgbClr val="FFFFFF"/>
                  </a:solidFill>
                  <a:latin typeface="Calibri"/>
                  <a:ea typeface="Calibri"/>
                  <a:cs typeface="Calibri"/>
                  <a:sym typeface="Calibri"/>
                </a:defRPr>
              </a:pPr>
              <a:r>
                <a:t>Marylin McGrath, </a:t>
              </a:r>
            </a:p>
            <a:p>
              <a:pPr>
                <a:defRPr sz="1600" i="1">
                  <a:solidFill>
                    <a:srgbClr val="FFFFFF"/>
                  </a:solidFill>
                  <a:latin typeface="Calibri"/>
                  <a:ea typeface="Calibri"/>
                  <a:cs typeface="Calibri"/>
                  <a:sym typeface="Calibri"/>
                </a:defRPr>
              </a:pPr>
              <a:r>
                <a:t>Director of Admissions, Harvard</a:t>
              </a:r>
            </a:p>
          </p:txBody>
        </p:sp>
      </p:grpSp>
      <p:grpSp>
        <p:nvGrpSpPr>
          <p:cNvPr id="339" name="Group 339"/>
          <p:cNvGrpSpPr/>
          <p:nvPr/>
        </p:nvGrpSpPr>
        <p:grpSpPr>
          <a:xfrm>
            <a:off x="7896224" y="1343021"/>
            <a:ext cx="3381380" cy="3667133"/>
            <a:chOff x="0" y="0"/>
            <a:chExt cx="3381378" cy="3667131"/>
          </a:xfrm>
        </p:grpSpPr>
        <p:sp>
          <p:nvSpPr>
            <p:cNvPr id="337" name="Shape 337"/>
            <p:cNvSpPr/>
            <p:nvPr/>
          </p:nvSpPr>
          <p:spPr>
            <a:xfrm>
              <a:off x="-1" y="-1"/>
              <a:ext cx="3381380" cy="3667133"/>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338" name="Shape 338"/>
            <p:cNvSpPr/>
            <p:nvPr/>
          </p:nvSpPr>
          <p:spPr>
            <a:xfrm>
              <a:off x="165064" y="271464"/>
              <a:ext cx="3051249" cy="31242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algn="ctr">
                <a:defRPr>
                  <a:solidFill>
                    <a:srgbClr val="FFFFFF"/>
                  </a:solidFill>
                  <a:latin typeface="Calibri"/>
                  <a:ea typeface="Calibri"/>
                  <a:cs typeface="Calibri"/>
                  <a:sym typeface="Calibri"/>
                </a:defRPr>
              </a:pPr>
              <a:r>
                <a:t>“For many years, we here at CMC have considered the full IB diploma to be ‘The Gold Standard’. We automatically consider that curriculum to be the most rigorous possible.” </a:t>
              </a:r>
            </a:p>
            <a:p>
              <a:pPr algn="ctr">
                <a:defRPr>
                  <a:solidFill>
                    <a:srgbClr val="FFFFFF"/>
                  </a:solidFill>
                  <a:latin typeface="Calibri"/>
                  <a:ea typeface="Calibri"/>
                  <a:cs typeface="Calibri"/>
                  <a:sym typeface="Calibri"/>
                </a:defRPr>
              </a:pPr>
              <a:endParaRPr/>
            </a:p>
            <a:p>
              <a:pPr algn="ctr">
                <a:defRPr>
                  <a:solidFill>
                    <a:srgbClr val="FFFFFF"/>
                  </a:solidFill>
                  <a:latin typeface="Calibri"/>
                  <a:ea typeface="Calibri"/>
                  <a:cs typeface="Calibri"/>
                  <a:sym typeface="Calibri"/>
                </a:defRPr>
              </a:pPr>
              <a:r>
                <a:t>Richard Vos,</a:t>
              </a:r>
            </a:p>
            <a:p>
              <a:pPr algn="ctr">
                <a:defRPr sz="1600" i="1">
                  <a:solidFill>
                    <a:srgbClr val="FFFFFF"/>
                  </a:solidFill>
                  <a:latin typeface="Calibri"/>
                  <a:ea typeface="Calibri"/>
                  <a:cs typeface="Calibri"/>
                  <a:sym typeface="Calibri"/>
                </a:defRPr>
              </a:pPr>
              <a:r>
                <a:t>Vice President/Dean of Admissions,</a:t>
              </a:r>
            </a:p>
            <a:p>
              <a:pPr algn="ctr">
                <a:defRPr sz="1600" i="1">
                  <a:solidFill>
                    <a:srgbClr val="FFFFFF"/>
                  </a:solidFill>
                  <a:latin typeface="Calibri"/>
                  <a:ea typeface="Calibri"/>
                  <a:cs typeface="Calibri"/>
                  <a:sym typeface="Calibri"/>
                </a:defRPr>
              </a:pPr>
              <a:r>
                <a:t>Claremont McKenna College</a:t>
              </a:r>
            </a:p>
          </p:txBody>
        </p:sp>
      </p:grpSp>
      <p:grpSp>
        <p:nvGrpSpPr>
          <p:cNvPr id="342" name="Group 342"/>
          <p:cNvGrpSpPr/>
          <p:nvPr/>
        </p:nvGrpSpPr>
        <p:grpSpPr>
          <a:xfrm>
            <a:off x="4235071" y="1354731"/>
            <a:ext cx="3340859" cy="3643715"/>
            <a:chOff x="0" y="0"/>
            <a:chExt cx="3340858" cy="3643714"/>
          </a:xfrm>
        </p:grpSpPr>
        <p:sp>
          <p:nvSpPr>
            <p:cNvPr id="340" name="Shape 340"/>
            <p:cNvSpPr/>
            <p:nvPr/>
          </p:nvSpPr>
          <p:spPr>
            <a:xfrm>
              <a:off x="-1" y="-1"/>
              <a:ext cx="3340859" cy="3643715"/>
            </a:xfrm>
            <a:prstGeom prst="roundRect">
              <a:avLst>
                <a:gd name="adj" fmla="val 16667"/>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341" name="Shape 341"/>
            <p:cNvSpPr/>
            <p:nvPr/>
          </p:nvSpPr>
          <p:spPr>
            <a:xfrm>
              <a:off x="163086" y="393104"/>
              <a:ext cx="3014685" cy="28575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algn="ctr">
                <a:defRPr>
                  <a:solidFill>
                    <a:srgbClr val="FFFFFF"/>
                  </a:solidFill>
                  <a:latin typeface="Calibri"/>
                  <a:ea typeface="Calibri"/>
                  <a:cs typeface="Calibri"/>
                  <a:sym typeface="Calibri"/>
                </a:defRPr>
              </a:pPr>
              <a:r>
                <a:t>“Send us prepared students a la “IB”… it is the BEST high school prep curriculum an American school can offer”</a:t>
              </a:r>
            </a:p>
            <a:p>
              <a:pPr algn="ctr">
                <a:defRPr>
                  <a:solidFill>
                    <a:srgbClr val="FFFFFF"/>
                  </a:solidFill>
                  <a:latin typeface="Calibri"/>
                  <a:ea typeface="Calibri"/>
                  <a:cs typeface="Calibri"/>
                  <a:sym typeface="Calibri"/>
                </a:defRPr>
              </a:pPr>
              <a:endParaRPr/>
            </a:p>
            <a:p>
              <a:pPr algn="ctr">
                <a:defRPr>
                  <a:solidFill>
                    <a:srgbClr val="FFFFFF"/>
                  </a:solidFill>
                  <a:latin typeface="Calibri"/>
                  <a:ea typeface="Calibri"/>
                  <a:cs typeface="Calibri"/>
                  <a:sym typeface="Calibri"/>
                </a:defRPr>
              </a:pPr>
              <a:endParaRPr/>
            </a:p>
            <a:p>
              <a:pPr algn="ctr">
                <a:defRPr>
                  <a:solidFill>
                    <a:srgbClr val="FFFFFF"/>
                  </a:solidFill>
                  <a:latin typeface="Calibri"/>
                  <a:ea typeface="Calibri"/>
                  <a:cs typeface="Calibri"/>
                  <a:sym typeface="Calibri"/>
                </a:defRPr>
              </a:pPr>
              <a:endParaRPr/>
            </a:p>
            <a:p>
              <a:pPr>
                <a:defRPr>
                  <a:solidFill>
                    <a:srgbClr val="FFFFFF"/>
                  </a:solidFill>
                  <a:latin typeface="Calibri"/>
                  <a:ea typeface="Calibri"/>
                  <a:cs typeface="Calibri"/>
                  <a:sym typeface="Calibri"/>
                </a:defRPr>
              </a:pPr>
              <a:r>
                <a:t>Marilee Jones, </a:t>
              </a:r>
            </a:p>
            <a:p>
              <a:pPr>
                <a:defRPr sz="1600" i="1">
                  <a:solidFill>
                    <a:srgbClr val="FFFFFF"/>
                  </a:solidFill>
                  <a:latin typeface="Calibri"/>
                  <a:ea typeface="Calibri"/>
                  <a:cs typeface="Calibri"/>
                  <a:sym typeface="Calibri"/>
                </a:defRPr>
              </a:pPr>
              <a:r>
                <a:t>Former Director of Undergraduate Admissions, M.I.T</a:t>
              </a:r>
            </a:p>
          </p:txBody>
        </p:sp>
      </p:gr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Shape 344"/>
          <p:cNvSpPr>
            <a:spLocks noGrp="1"/>
          </p:cNvSpPr>
          <p:nvPr>
            <p:ph type="title"/>
          </p:nvPr>
        </p:nvSpPr>
        <p:spPr>
          <a:xfrm>
            <a:off x="685801" y="470884"/>
            <a:ext cx="10131426" cy="1456271"/>
          </a:xfrm>
          <a:prstGeom prst="rect">
            <a:avLst/>
          </a:prstGeom>
        </p:spPr>
        <p:txBody>
          <a:bodyPr/>
          <a:lstStyle/>
          <a:p>
            <a:r>
              <a:t>What are the challenges of IB</a:t>
            </a:r>
          </a:p>
        </p:txBody>
      </p:sp>
      <p:sp>
        <p:nvSpPr>
          <p:cNvPr id="345" name="Shape 345"/>
          <p:cNvSpPr>
            <a:spLocks noGrp="1"/>
          </p:cNvSpPr>
          <p:nvPr>
            <p:ph type="body" idx="1"/>
          </p:nvPr>
        </p:nvSpPr>
        <p:spPr>
          <a:xfrm>
            <a:off x="685801" y="1866648"/>
            <a:ext cx="10131426" cy="4286504"/>
          </a:xfrm>
          <a:prstGeom prst="rect">
            <a:avLst/>
          </a:prstGeom>
        </p:spPr>
        <p:txBody>
          <a:bodyPr/>
          <a:lstStyle/>
          <a:p>
            <a:pPr marL="444500" indent="-444500">
              <a:lnSpc>
                <a:spcPct val="90000"/>
              </a:lnSpc>
              <a:defRPr sz="2800"/>
            </a:pPr>
            <a:r>
              <a:t>More rigorous coursework than non-IB</a:t>
            </a:r>
            <a:endParaRPr>
              <a:solidFill>
                <a:srgbClr val="000000"/>
              </a:solidFill>
            </a:endParaRPr>
          </a:p>
          <a:p>
            <a:pPr marL="444500" indent="-444500">
              <a:lnSpc>
                <a:spcPct val="90000"/>
              </a:lnSpc>
              <a:defRPr sz="2800"/>
            </a:pPr>
            <a:r>
              <a:t>More writing and more homework</a:t>
            </a:r>
            <a:endParaRPr>
              <a:solidFill>
                <a:srgbClr val="000000"/>
              </a:solidFill>
            </a:endParaRPr>
          </a:p>
          <a:p>
            <a:pPr marL="444500" indent="-444500">
              <a:lnSpc>
                <a:spcPct val="90000"/>
              </a:lnSpc>
              <a:defRPr sz="2800"/>
            </a:pPr>
            <a:r>
              <a:t>Potential stress due to assignments, deadlines, and internationally graded external exams</a:t>
            </a:r>
            <a:endParaRPr>
              <a:solidFill>
                <a:srgbClr val="000000"/>
              </a:solidFill>
            </a:endParaRPr>
          </a:p>
          <a:p>
            <a:pPr marL="444500" indent="-444500">
              <a:lnSpc>
                <a:spcPct val="90000"/>
              </a:lnSpc>
              <a:defRPr sz="2800"/>
            </a:pPr>
            <a:r>
              <a:t>Grades/class standing NOT weighted for IB</a:t>
            </a:r>
            <a:endParaRPr>
              <a:solidFill>
                <a:srgbClr val="000000"/>
              </a:solidFill>
            </a:endParaRPr>
          </a:p>
          <a:p>
            <a:pPr marL="444500" indent="-444500">
              <a:lnSpc>
                <a:spcPct val="90000"/>
              </a:lnSpc>
              <a:defRPr sz="2800"/>
            </a:pPr>
            <a:r>
              <a:t>Credit for AP and IB varies by college  </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 name="Shape 347"/>
          <p:cNvSpPr>
            <a:spLocks noGrp="1"/>
          </p:cNvSpPr>
          <p:nvPr>
            <p:ph type="title"/>
          </p:nvPr>
        </p:nvSpPr>
        <p:spPr>
          <a:xfrm>
            <a:off x="604834" y="342899"/>
            <a:ext cx="10131426" cy="1106170"/>
          </a:xfrm>
          <a:prstGeom prst="rect">
            <a:avLst/>
          </a:prstGeom>
        </p:spPr>
        <p:txBody>
          <a:bodyPr/>
          <a:lstStyle/>
          <a:p>
            <a:r>
              <a:t>Is IB Testing “Worth it”</a:t>
            </a:r>
          </a:p>
        </p:txBody>
      </p:sp>
      <p:sp>
        <p:nvSpPr>
          <p:cNvPr id="348" name="Shape 348"/>
          <p:cNvSpPr>
            <a:spLocks noGrp="1"/>
          </p:cNvSpPr>
          <p:nvPr>
            <p:ph type="body" idx="1"/>
          </p:nvPr>
        </p:nvSpPr>
        <p:spPr>
          <a:xfrm>
            <a:off x="604834" y="1262375"/>
            <a:ext cx="10610851" cy="3649138"/>
          </a:xfrm>
          <a:prstGeom prst="rect">
            <a:avLst/>
          </a:prstGeom>
        </p:spPr>
        <p:txBody>
          <a:bodyPr/>
          <a:lstStyle/>
          <a:p>
            <a:pPr marL="0" indent="0">
              <a:buSzTx/>
              <a:buNone/>
              <a:defRPr sz="2000" b="1" i="1" u="sng"/>
            </a:pPr>
            <a:r>
              <a:t>IB Course Candidate example</a:t>
            </a:r>
            <a:r>
              <a:rPr b="0" i="0" u="none"/>
              <a:t>:  </a:t>
            </a:r>
            <a:r>
              <a:rPr sz="1800" b="0" i="0" u="none"/>
              <a:t>University of Washington</a:t>
            </a:r>
            <a:endParaRPr>
              <a:solidFill>
                <a:srgbClr val="000000"/>
              </a:solidFill>
            </a:endParaRPr>
          </a:p>
          <a:p>
            <a:pPr marL="0" indent="0">
              <a:buSzTx/>
              <a:buNone/>
            </a:pPr>
            <a:r>
              <a:t>	Test 2 HL (higher level) classes: IB World History (or English)  and IB Biology </a:t>
            </a:r>
            <a:endParaRPr>
              <a:solidFill>
                <a:srgbClr val="000000"/>
              </a:solidFill>
            </a:endParaRPr>
          </a:p>
          <a:p>
            <a:pPr marL="0" indent="0">
              <a:buSzTx/>
              <a:buNone/>
            </a:pPr>
            <a:r>
              <a:t>	</a:t>
            </a:r>
            <a:endParaRPr>
              <a:solidFill>
                <a:srgbClr val="000000"/>
              </a:solidFill>
            </a:endParaRPr>
          </a:p>
          <a:p>
            <a:pPr marL="0" indent="0">
              <a:buSzTx/>
              <a:buNone/>
            </a:pPr>
            <a:endParaRPr>
              <a:solidFill>
                <a:srgbClr val="000000"/>
              </a:solidFill>
            </a:endParaRPr>
          </a:p>
          <a:p>
            <a:pPr marL="0" indent="0">
              <a:buSzTx/>
              <a:buNone/>
              <a:defRPr b="1" i="1" u="sng">
                <a:solidFill>
                  <a:srgbClr val="000000"/>
                </a:solidFill>
              </a:defRPr>
            </a:pPr>
            <a:endParaRPr>
              <a:solidFill>
                <a:srgbClr val="000000"/>
              </a:solidFill>
            </a:endParaRPr>
          </a:p>
          <a:p>
            <a:pPr marL="0" indent="0">
              <a:buSzTx/>
              <a:buNone/>
              <a:defRPr sz="2000" b="1" i="1" u="sng"/>
            </a:pPr>
            <a:r>
              <a:t>IB Diploma candidate example: </a:t>
            </a:r>
            <a:r>
              <a:rPr b="0" i="0" u="none"/>
              <a:t> </a:t>
            </a:r>
            <a:r>
              <a:rPr sz="1800" b="0" i="0" u="none"/>
              <a:t>University of Washington</a:t>
            </a:r>
            <a:endParaRPr>
              <a:solidFill>
                <a:srgbClr val="000000"/>
              </a:solidFill>
            </a:endParaRPr>
          </a:p>
          <a:p>
            <a:pPr marL="0" indent="0">
              <a:buSzTx/>
              <a:buNone/>
            </a:pPr>
            <a:r>
              <a:t>Test 3 HL (higher level classes) and 3 SL (standard level classes)   and earn IB diploma</a:t>
            </a:r>
          </a:p>
        </p:txBody>
      </p:sp>
      <p:grpSp>
        <p:nvGrpSpPr>
          <p:cNvPr id="351" name="Group 351"/>
          <p:cNvGrpSpPr/>
          <p:nvPr/>
        </p:nvGrpSpPr>
        <p:grpSpPr>
          <a:xfrm>
            <a:off x="1805003" y="2742774"/>
            <a:ext cx="8196245" cy="533401"/>
            <a:chOff x="0" y="0"/>
            <a:chExt cx="8196243" cy="533400"/>
          </a:xfrm>
        </p:grpSpPr>
        <p:sp>
          <p:nvSpPr>
            <p:cNvPr id="349" name="Shape 349"/>
            <p:cNvSpPr/>
            <p:nvPr/>
          </p:nvSpPr>
          <p:spPr>
            <a:xfrm>
              <a:off x="0" y="47624"/>
              <a:ext cx="8181976" cy="438154"/>
            </a:xfrm>
            <a:prstGeom prst="rect">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350" name="Shape 350"/>
            <p:cNvSpPr/>
            <p:nvPr/>
          </p:nvSpPr>
          <p:spPr>
            <a:xfrm>
              <a:off x="14265" y="0"/>
              <a:ext cx="8181979" cy="5334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Test Costs (registration and 2 tests): $390	Earn 15 credits UW (tuition only): $3,947</a:t>
              </a:r>
            </a:p>
          </p:txBody>
        </p:sp>
      </p:grpSp>
      <p:grpSp>
        <p:nvGrpSpPr>
          <p:cNvPr id="354" name="Group 354"/>
          <p:cNvGrpSpPr/>
          <p:nvPr/>
        </p:nvGrpSpPr>
        <p:grpSpPr>
          <a:xfrm>
            <a:off x="1822448" y="4519081"/>
            <a:ext cx="8505830" cy="533401"/>
            <a:chOff x="0" y="0"/>
            <a:chExt cx="8505828" cy="533400"/>
          </a:xfrm>
        </p:grpSpPr>
        <p:sp>
          <p:nvSpPr>
            <p:cNvPr id="352" name="Shape 352"/>
            <p:cNvSpPr/>
            <p:nvPr/>
          </p:nvSpPr>
          <p:spPr>
            <a:xfrm>
              <a:off x="-1" y="47623"/>
              <a:ext cx="8505830" cy="438153"/>
            </a:xfrm>
            <a:prstGeom prst="rect">
              <a:avLst/>
            </a:prstGeom>
            <a:solidFill>
              <a:schemeClr val="accent1"/>
            </a:solidFill>
            <a:ln w="19050" cap="rnd">
              <a:solidFill>
                <a:srgbClr val="7E2D8D"/>
              </a:solidFill>
              <a:prstDash val="solid"/>
              <a:bevel/>
            </a:ln>
            <a:effectLst/>
          </p:spPr>
          <p:txBody>
            <a:bodyPr wrap="square" lIns="45718" tIns="45718" rIns="45718" bIns="45718" numCol="1" anchor="ctr">
              <a:noAutofit/>
            </a:bodyPr>
            <a:lstStyle/>
            <a:p>
              <a:pPr algn="ctr">
                <a:defRPr>
                  <a:solidFill>
                    <a:srgbClr val="FFFFFF"/>
                  </a:solidFill>
                  <a:latin typeface="Calibri"/>
                  <a:ea typeface="Calibri"/>
                  <a:cs typeface="Calibri"/>
                  <a:sym typeface="Calibri"/>
                </a:defRPr>
              </a:pPr>
              <a:endParaRPr/>
            </a:p>
          </p:txBody>
        </p:sp>
        <p:sp>
          <p:nvSpPr>
            <p:cNvPr id="353" name="Shape 353"/>
            <p:cNvSpPr/>
            <p:nvPr/>
          </p:nvSpPr>
          <p:spPr>
            <a:xfrm>
              <a:off x="-1" y="0"/>
              <a:ext cx="8505830" cy="53340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r>
                <a:t>Test Costs (registration and 6 tests): $842	Earn 45 credits UW (tuition only): $11,839*</a:t>
              </a:r>
            </a:p>
          </p:txBody>
        </p:sp>
      </p:grpSp>
      <p:sp>
        <p:nvSpPr>
          <p:cNvPr id="355" name="Shape 355"/>
          <p:cNvSpPr/>
          <p:nvPr/>
        </p:nvSpPr>
        <p:spPr>
          <a:xfrm>
            <a:off x="1766887" y="5004856"/>
            <a:ext cx="8778876" cy="3581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a:defRPr>
                <a:solidFill>
                  <a:srgbClr val="FFFFFF"/>
                </a:solidFill>
                <a:latin typeface="Calibri"/>
                <a:ea typeface="Calibri"/>
                <a:cs typeface="Calibri"/>
                <a:sym typeface="Calibri"/>
              </a:defRPr>
            </a:pPr>
            <a:r>
              <a:t>*</a:t>
            </a:r>
            <a:r>
              <a:rPr sz="1400"/>
              <a:t>45 credits  full year with books and living expenses = $27,000</a:t>
            </a:r>
          </a:p>
        </p:txBody>
      </p:sp>
      <p:sp>
        <p:nvSpPr>
          <p:cNvPr id="356" name="Shape 356"/>
          <p:cNvSpPr/>
          <p:nvPr/>
        </p:nvSpPr>
        <p:spPr>
          <a:xfrm>
            <a:off x="1476259" y="5541483"/>
            <a:ext cx="9622643" cy="9042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800" b="1" i="1">
                <a:solidFill>
                  <a:srgbClr val="FFFFFF"/>
                </a:solidFill>
                <a:latin typeface="Calibri"/>
                <a:ea typeface="Calibri"/>
                <a:cs typeface="Calibri"/>
                <a:sym typeface="Calibri"/>
              </a:defRPr>
            </a:lvl1pPr>
          </a:lstStyle>
          <a:p>
            <a:r>
              <a:t>For many students, the value is in college preparedness, admission success and scholarships. </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 name="image5.png"/>
          <p:cNvPicPr>
            <a:picLocks noChangeAspect="1"/>
          </p:cNvPicPr>
          <p:nvPr/>
        </p:nvPicPr>
        <p:blipFill>
          <a:blip r:embed="rId2">
            <a:extLst/>
          </a:blip>
          <a:stretch>
            <a:fillRect/>
          </a:stretch>
        </p:blipFill>
        <p:spPr>
          <a:xfrm>
            <a:off x="2137271" y="369982"/>
            <a:ext cx="8339770" cy="6444369"/>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Shape 174"/>
          <p:cNvSpPr>
            <a:spLocks noGrp="1"/>
          </p:cNvSpPr>
          <p:nvPr>
            <p:ph type="title"/>
          </p:nvPr>
        </p:nvSpPr>
        <p:spPr>
          <a:xfrm>
            <a:off x="863600" y="2669196"/>
            <a:ext cx="10131426" cy="1519606"/>
          </a:xfrm>
          <a:prstGeom prst="rect">
            <a:avLst/>
          </a:prstGeom>
        </p:spPr>
        <p:txBody>
          <a:bodyPr/>
          <a:lstStyle/>
          <a:p>
            <a:r>
              <a:t>About Columbia River IB Parent Group</a:t>
            </a:r>
          </a:p>
        </p:txBody>
      </p:sp>
      <p:sp>
        <p:nvSpPr>
          <p:cNvPr id="175" name="Shape 175"/>
          <p:cNvSpPr>
            <a:spLocks noGrp="1"/>
          </p:cNvSpPr>
          <p:nvPr>
            <p:ph type="sldNum" sz="quarter" idx="4294967295"/>
          </p:nvPr>
        </p:nvSpPr>
        <p:spPr>
          <a:xfrm>
            <a:off x="10690228" y="5989637"/>
            <a:ext cx="127001" cy="139701"/>
          </a:xfrm>
          <a:prstGeom prst="rect">
            <a:avLst/>
          </a:prstGeom>
          <a:extLst>
            <a:ext uri="{C572A759-6A51-4108-AA02-DFA0A04FC94B}">
              <ma14:wrappingTextBoxFlag xmlns="" xmlns:ma14="http://schemas.microsoft.com/office/mac/drawingml/2011/main" val="1"/>
            </a:ext>
          </a:extLst>
        </p:spPr>
        <p:txBody>
          <a:bodyPr lIns="0" tIns="0" rIns="0" bIns="0">
            <a:normAutofit lnSpcReduction="10000"/>
          </a:bodyPr>
          <a:lstStyle/>
          <a:p>
            <a:fld id="{86CB4B4D-7CA3-9044-876B-883B54F8677D}" type="slidenum">
              <a:t>3</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a:spLocks noGrp="1"/>
          </p:cNvSpPr>
          <p:nvPr>
            <p:ph type="title"/>
          </p:nvPr>
        </p:nvSpPr>
        <p:spPr>
          <a:xfrm>
            <a:off x="576942" y="56844"/>
            <a:ext cx="10131426" cy="1456272"/>
          </a:xfrm>
          <a:prstGeom prst="rect">
            <a:avLst/>
          </a:prstGeom>
        </p:spPr>
        <p:txBody>
          <a:bodyPr/>
          <a:lstStyle/>
          <a:p>
            <a:r>
              <a:t>CRIB - Goals</a:t>
            </a:r>
          </a:p>
        </p:txBody>
      </p:sp>
      <p:sp>
        <p:nvSpPr>
          <p:cNvPr id="178" name="Shape 178"/>
          <p:cNvSpPr>
            <a:spLocks noGrp="1"/>
          </p:cNvSpPr>
          <p:nvPr>
            <p:ph type="body" idx="1"/>
          </p:nvPr>
        </p:nvSpPr>
        <p:spPr>
          <a:xfrm>
            <a:off x="576942" y="1317170"/>
            <a:ext cx="10417631" cy="4223659"/>
          </a:xfrm>
          <a:prstGeom prst="rect">
            <a:avLst/>
          </a:prstGeom>
        </p:spPr>
        <p:txBody>
          <a:bodyPr/>
          <a:lstStyle/>
          <a:p>
            <a:pPr marL="444500" indent="-444500">
              <a:lnSpc>
                <a:spcPct val="90000"/>
              </a:lnSpc>
              <a:defRPr sz="2800"/>
            </a:pPr>
            <a:r>
              <a:t>We are a group of parent volunteers interested in supporting all things IB at Columbia River High School</a:t>
            </a:r>
            <a:endParaRPr>
              <a:solidFill>
                <a:srgbClr val="000000"/>
              </a:solidFill>
            </a:endParaRPr>
          </a:p>
          <a:p>
            <a:pPr marL="444500" indent="-444500">
              <a:lnSpc>
                <a:spcPct val="90000"/>
              </a:lnSpc>
              <a:defRPr sz="2800"/>
            </a:pPr>
            <a:r>
              <a:t>Our goals are to:</a:t>
            </a:r>
            <a:endParaRPr>
              <a:solidFill>
                <a:srgbClr val="000000"/>
              </a:solidFill>
            </a:endParaRPr>
          </a:p>
          <a:p>
            <a:pPr marL="901700" lvl="1" indent="-444500">
              <a:lnSpc>
                <a:spcPct val="90000"/>
              </a:lnSpc>
              <a:defRPr sz="2800"/>
            </a:pPr>
            <a:r>
              <a:t>Help educate parents of PB and IB students at CRHS about the IB program</a:t>
            </a:r>
            <a:endParaRPr>
              <a:solidFill>
                <a:srgbClr val="000000"/>
              </a:solidFill>
            </a:endParaRPr>
          </a:p>
          <a:p>
            <a:pPr marL="901700" lvl="1" indent="-444500">
              <a:lnSpc>
                <a:spcPct val="90000"/>
              </a:lnSpc>
              <a:defRPr sz="2800"/>
            </a:pPr>
            <a:r>
              <a:t>Help advocate where appropriate for the IB program </a:t>
            </a:r>
            <a:endParaRPr>
              <a:solidFill>
                <a:srgbClr val="000000"/>
              </a:solidFill>
            </a:endParaRPr>
          </a:p>
          <a:p>
            <a:pPr marL="901700" lvl="1" indent="-444500">
              <a:lnSpc>
                <a:spcPct val="90000"/>
              </a:lnSpc>
              <a:defRPr sz="2800"/>
            </a:pPr>
            <a:r>
              <a:t>Support the IB programs by raising funds for classroom resources and IB teacher training</a:t>
            </a:r>
            <a:endParaRPr>
              <a:solidFill>
                <a:srgbClr val="000000"/>
              </a:solidFill>
            </a:endParaRPr>
          </a:p>
          <a:p>
            <a:pPr marL="901700" lvl="1" indent="-444500">
              <a:lnSpc>
                <a:spcPct val="90000"/>
              </a:lnSpc>
              <a:defRPr sz="2800"/>
            </a:pPr>
            <a:r>
              <a:t>Organize social events for IB students</a:t>
            </a:r>
          </a:p>
        </p:txBody>
      </p:sp>
      <p:sp>
        <p:nvSpPr>
          <p:cNvPr id="179" name="Shape 179"/>
          <p:cNvSpPr/>
          <p:nvPr/>
        </p:nvSpPr>
        <p:spPr>
          <a:xfrm>
            <a:off x="3722913" y="5791198"/>
            <a:ext cx="7714466" cy="4470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400" i="1">
                <a:solidFill>
                  <a:srgbClr val="FFFFFF"/>
                </a:solidFill>
                <a:latin typeface="Calibri"/>
                <a:ea typeface="Calibri"/>
                <a:cs typeface="Calibri"/>
                <a:sym typeface="Calibri"/>
              </a:defRPr>
            </a:lvl1pPr>
          </a:lstStyle>
          <a:p>
            <a:r>
              <a:t>If you have a Pre-IB or IB student, you are a member!</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a:spLocks noGrp="1"/>
          </p:cNvSpPr>
          <p:nvPr>
            <p:ph type="title"/>
          </p:nvPr>
        </p:nvSpPr>
        <p:spPr>
          <a:xfrm>
            <a:off x="685801" y="609598"/>
            <a:ext cx="10131426" cy="1456272"/>
          </a:xfrm>
          <a:prstGeom prst="rect">
            <a:avLst/>
          </a:prstGeom>
        </p:spPr>
        <p:txBody>
          <a:bodyPr/>
          <a:lstStyle/>
          <a:p>
            <a:r>
              <a:t>HOW we’ll communicate with you</a:t>
            </a:r>
          </a:p>
        </p:txBody>
      </p:sp>
      <p:sp>
        <p:nvSpPr>
          <p:cNvPr id="182" name="Shape 182"/>
          <p:cNvSpPr>
            <a:spLocks noGrp="1"/>
          </p:cNvSpPr>
          <p:nvPr>
            <p:ph type="body" idx="1"/>
          </p:nvPr>
        </p:nvSpPr>
        <p:spPr>
          <a:xfrm>
            <a:off x="685801" y="1718230"/>
            <a:ext cx="10131426" cy="4726453"/>
          </a:xfrm>
          <a:prstGeom prst="rect">
            <a:avLst/>
          </a:prstGeom>
        </p:spPr>
        <p:txBody>
          <a:bodyPr/>
          <a:lstStyle/>
          <a:p>
            <a:pPr marL="310354" indent="-310354" defTabSz="388620">
              <a:spcBef>
                <a:spcPts val="800"/>
              </a:spcBef>
              <a:defRPr sz="2300"/>
            </a:pPr>
            <a:r>
              <a:rPr dirty="0"/>
              <a:t>Formal in-person meetings:</a:t>
            </a:r>
            <a:endParaRPr dirty="0">
              <a:solidFill>
                <a:srgbClr val="000000"/>
              </a:solidFill>
            </a:endParaRPr>
          </a:p>
          <a:p>
            <a:pPr marL="698975" lvl="1" indent="-310354" defTabSz="388620">
              <a:spcBef>
                <a:spcPts val="800"/>
              </a:spcBef>
              <a:defRPr sz="2300"/>
            </a:pPr>
            <a:r>
              <a:rPr dirty="0"/>
              <a:t>Fall - opening parent meeting</a:t>
            </a:r>
            <a:endParaRPr dirty="0">
              <a:solidFill>
                <a:srgbClr val="000000"/>
              </a:solidFill>
            </a:endParaRPr>
          </a:p>
          <a:p>
            <a:pPr marL="698975" lvl="1" indent="-310354" defTabSz="388620">
              <a:spcBef>
                <a:spcPts val="800"/>
              </a:spcBef>
              <a:defRPr sz="2300"/>
            </a:pPr>
            <a:r>
              <a:rPr dirty="0"/>
              <a:t>January - Meet recent IB grads and hear how IB prepared them for college</a:t>
            </a:r>
            <a:endParaRPr dirty="0">
              <a:solidFill>
                <a:srgbClr val="000000"/>
              </a:solidFill>
            </a:endParaRPr>
          </a:p>
          <a:p>
            <a:pPr marL="0" lvl="7" indent="1360169" defTabSz="388620">
              <a:spcBef>
                <a:spcPts val="800"/>
              </a:spcBef>
              <a:buSzTx/>
              <a:buNone/>
              <a:defRPr sz="2300" b="1" u="sng"/>
            </a:pPr>
            <a:r>
              <a:rPr dirty="0"/>
              <a:t>(highly recommended for students and parents!!)</a:t>
            </a:r>
            <a:endParaRPr dirty="0">
              <a:solidFill>
                <a:srgbClr val="000000"/>
              </a:solidFill>
            </a:endParaRPr>
          </a:p>
          <a:p>
            <a:pPr marL="698975" lvl="1" indent="-310354" defTabSz="388620">
              <a:spcBef>
                <a:spcPts val="800"/>
              </a:spcBef>
              <a:defRPr sz="2300"/>
            </a:pPr>
            <a:r>
              <a:rPr dirty="0"/>
              <a:t>April 201</a:t>
            </a:r>
            <a:r>
              <a:rPr lang="en-US" dirty="0"/>
              <a:t>8</a:t>
            </a:r>
            <a:r>
              <a:rPr dirty="0"/>
              <a:t> - Election of new CRIB officers</a:t>
            </a:r>
            <a:endParaRPr dirty="0">
              <a:solidFill>
                <a:srgbClr val="000000"/>
              </a:solidFill>
            </a:endParaRPr>
          </a:p>
          <a:p>
            <a:pPr marL="321850" indent="-321850" defTabSz="388620">
              <a:spcBef>
                <a:spcPts val="800"/>
              </a:spcBef>
              <a:defRPr sz="2300"/>
            </a:pPr>
            <a:r>
              <a:rPr dirty="0"/>
              <a:t>Informational videos:</a:t>
            </a:r>
            <a:endParaRPr dirty="0">
              <a:solidFill>
                <a:srgbClr val="000000"/>
              </a:solidFill>
            </a:endParaRPr>
          </a:p>
          <a:p>
            <a:pPr marL="710470" lvl="1" indent="-321850" defTabSz="388620">
              <a:spcBef>
                <a:spcPts val="800"/>
              </a:spcBef>
              <a:defRPr sz="2300"/>
            </a:pPr>
            <a:r>
              <a:rPr dirty="0"/>
              <a:t>Teacher overviews of each IB course will be available on our website (link available on CRHS IB home page)  </a:t>
            </a:r>
            <a:r>
              <a:rPr u="sng" dirty="0">
                <a:solidFill>
                  <a:srgbClr val="0000FF"/>
                </a:solidFill>
                <a:uFill>
                  <a:solidFill>
                    <a:srgbClr val="0000FF"/>
                  </a:solidFill>
                </a:uFill>
                <a:hlinkClick r:id="rId2"/>
              </a:rPr>
              <a:t>http://crhsib.weebly.com/index.html</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a:spLocks noGrp="1"/>
          </p:cNvSpPr>
          <p:nvPr>
            <p:ph type="title"/>
          </p:nvPr>
        </p:nvSpPr>
        <p:spPr>
          <a:xfrm>
            <a:off x="685800" y="379293"/>
            <a:ext cx="10131426" cy="1456269"/>
          </a:xfrm>
          <a:prstGeom prst="rect">
            <a:avLst/>
          </a:prstGeom>
        </p:spPr>
        <p:txBody>
          <a:bodyPr/>
          <a:lstStyle/>
          <a:p>
            <a:r>
              <a:rPr dirty="0"/>
              <a:t>Review of CRIB PG activities</a:t>
            </a:r>
          </a:p>
        </p:txBody>
      </p:sp>
      <p:sp>
        <p:nvSpPr>
          <p:cNvPr id="185" name="Shape 185"/>
          <p:cNvSpPr>
            <a:spLocks noGrp="1"/>
          </p:cNvSpPr>
          <p:nvPr>
            <p:ph type="body" idx="1"/>
          </p:nvPr>
        </p:nvSpPr>
        <p:spPr>
          <a:xfrm>
            <a:off x="560388" y="1736407"/>
            <a:ext cx="10382251" cy="4617929"/>
          </a:xfrm>
          <a:prstGeom prst="rect">
            <a:avLst/>
          </a:prstGeom>
        </p:spPr>
        <p:txBody>
          <a:bodyPr anchor="t"/>
          <a:lstStyle/>
          <a:p>
            <a:pPr marL="600965" lvl="1" indent="-260260" defTabSz="340704">
              <a:lnSpc>
                <a:spcPct val="80000"/>
              </a:lnSpc>
              <a:spcBef>
                <a:spcPts val="700"/>
              </a:spcBef>
              <a:defRPr sz="2800"/>
            </a:pPr>
            <a:r>
              <a:rPr dirty="0"/>
              <a:t>Purchase of IB Biology study guides for use in class</a:t>
            </a:r>
          </a:p>
          <a:p>
            <a:pPr marL="600965" lvl="1" indent="-260260" defTabSz="340704">
              <a:lnSpc>
                <a:spcPct val="80000"/>
              </a:lnSpc>
              <a:spcBef>
                <a:spcPts val="700"/>
              </a:spcBef>
              <a:defRPr sz="2800"/>
            </a:pPr>
            <a:r>
              <a:rPr dirty="0"/>
              <a:t>Purchase of May 201</a:t>
            </a:r>
            <a:r>
              <a:rPr lang="en-US" dirty="0"/>
              <a:t>6</a:t>
            </a:r>
            <a:r>
              <a:rPr dirty="0"/>
              <a:t> IB exams</a:t>
            </a:r>
          </a:p>
          <a:p>
            <a:pPr marL="600965" lvl="1" indent="-260260" defTabSz="340704">
              <a:lnSpc>
                <a:spcPct val="80000"/>
              </a:lnSpc>
              <a:spcBef>
                <a:spcPts val="700"/>
              </a:spcBef>
              <a:defRPr sz="2800"/>
            </a:pPr>
            <a:r>
              <a:rPr dirty="0"/>
              <a:t>Other teacher requests under consideration</a:t>
            </a:r>
          </a:p>
          <a:p>
            <a:pPr marL="600965" lvl="1" indent="-260260" defTabSz="340704">
              <a:lnSpc>
                <a:spcPct val="80000"/>
              </a:lnSpc>
              <a:spcBef>
                <a:spcPts val="700"/>
              </a:spcBef>
              <a:defRPr sz="2800"/>
            </a:pPr>
            <a:r>
              <a:rPr dirty="0"/>
              <a:t>IB Senior Celebration</a:t>
            </a:r>
          </a:p>
          <a:p>
            <a:pPr marL="340705" lvl="1" indent="0" defTabSz="340704">
              <a:lnSpc>
                <a:spcPct val="80000"/>
              </a:lnSpc>
              <a:spcBef>
                <a:spcPts val="700"/>
              </a:spcBef>
              <a:buNone/>
              <a:defRPr sz="2800"/>
            </a:pPr>
            <a:endParaRPr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a:spLocks noGrp="1"/>
          </p:cNvSpPr>
          <p:nvPr>
            <p:ph type="title"/>
          </p:nvPr>
        </p:nvSpPr>
        <p:spPr>
          <a:xfrm>
            <a:off x="685801" y="522512"/>
            <a:ext cx="10131426" cy="1456271"/>
          </a:xfrm>
          <a:prstGeom prst="rect">
            <a:avLst/>
          </a:prstGeom>
        </p:spPr>
        <p:txBody>
          <a:bodyPr/>
          <a:lstStyle/>
          <a:p>
            <a:r>
              <a:t>Activities PLANNED for 2016-17</a:t>
            </a:r>
          </a:p>
        </p:txBody>
      </p:sp>
      <p:sp>
        <p:nvSpPr>
          <p:cNvPr id="188" name="Shape 188"/>
          <p:cNvSpPr>
            <a:spLocks noGrp="1"/>
          </p:cNvSpPr>
          <p:nvPr>
            <p:ph type="body" idx="1"/>
          </p:nvPr>
        </p:nvSpPr>
        <p:spPr>
          <a:xfrm>
            <a:off x="685800" y="1978779"/>
            <a:ext cx="10382251" cy="4484975"/>
          </a:xfrm>
          <a:prstGeom prst="rect">
            <a:avLst/>
          </a:prstGeom>
        </p:spPr>
        <p:txBody>
          <a:bodyPr lIns="0" tIns="0" rIns="0" bIns="0"/>
          <a:lstStyle/>
          <a:p>
            <a:pPr marL="351155" indent="-351155" defTabSz="361188">
              <a:spcBef>
                <a:spcPts val="1900"/>
              </a:spcBef>
              <a:defRPr sz="2212"/>
            </a:pPr>
            <a:r>
              <a:t>Focus on community building within the PB/IB community</a:t>
            </a:r>
          </a:p>
          <a:p>
            <a:pPr marL="712343" lvl="1" indent="-351155" defTabSz="361188">
              <a:spcBef>
                <a:spcPts val="1900"/>
              </a:spcBef>
              <a:defRPr sz="2212"/>
            </a:pPr>
            <a:r>
              <a:t>Students</a:t>
            </a:r>
          </a:p>
          <a:p>
            <a:pPr marL="1073530" lvl="2" indent="-351155" defTabSz="361188">
              <a:spcBef>
                <a:spcPts val="1900"/>
              </a:spcBef>
              <a:defRPr sz="2212"/>
            </a:pPr>
            <a:r>
              <a:t>social events (TBD)</a:t>
            </a:r>
          </a:p>
          <a:p>
            <a:pPr marL="1073530" lvl="2" indent="-351155" defTabSz="361188">
              <a:spcBef>
                <a:spcPts val="1900"/>
              </a:spcBef>
              <a:defRPr sz="2212"/>
            </a:pPr>
            <a:r>
              <a:t>IB-PB mentor program (CAS project)</a:t>
            </a:r>
          </a:p>
          <a:p>
            <a:pPr marL="712343" lvl="1" indent="-351155" defTabSz="361188">
              <a:spcBef>
                <a:spcPts val="1900"/>
              </a:spcBef>
              <a:defRPr sz="2212"/>
            </a:pPr>
            <a:r>
              <a:t>Parents</a:t>
            </a:r>
          </a:p>
          <a:p>
            <a:pPr marL="1073530" lvl="2" indent="-351155" defTabSz="361188">
              <a:spcBef>
                <a:spcPts val="1900"/>
              </a:spcBef>
              <a:defRPr sz="2212"/>
            </a:pPr>
            <a:r>
              <a:t>informal bi-monthly get togethers to get to know each other</a:t>
            </a:r>
          </a:p>
          <a:p>
            <a:pPr marL="712343" lvl="1" indent="-351155" defTabSz="361188">
              <a:spcBef>
                <a:spcPts val="1900"/>
              </a:spcBef>
              <a:defRPr sz="2212"/>
            </a:pPr>
            <a:r>
              <a:t>PB/IB Teachers</a:t>
            </a:r>
          </a:p>
          <a:p>
            <a:pPr marL="1073530" lvl="2" indent="-351155" defTabSz="361188">
              <a:spcBef>
                <a:spcPts val="1900"/>
              </a:spcBef>
              <a:defRPr sz="2212"/>
            </a:pPr>
            <a:r>
              <a:t>monthly meeting snacks (we will reimburse you up to $25 upon request)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hape 190"/>
          <p:cNvSpPr>
            <a:spLocks noGrp="1"/>
          </p:cNvSpPr>
          <p:nvPr>
            <p:ph type="title"/>
          </p:nvPr>
        </p:nvSpPr>
        <p:spPr>
          <a:xfrm>
            <a:off x="685801" y="522512"/>
            <a:ext cx="10131426" cy="1456271"/>
          </a:xfrm>
          <a:prstGeom prst="rect">
            <a:avLst/>
          </a:prstGeom>
        </p:spPr>
        <p:txBody>
          <a:bodyPr/>
          <a:lstStyle/>
          <a:p>
            <a:r>
              <a:t>general ANNOUNCEMENTS</a:t>
            </a:r>
          </a:p>
        </p:txBody>
      </p:sp>
      <p:sp>
        <p:nvSpPr>
          <p:cNvPr id="191" name="Shape 191"/>
          <p:cNvSpPr>
            <a:spLocks noGrp="1"/>
          </p:cNvSpPr>
          <p:nvPr>
            <p:ph type="body" idx="1"/>
          </p:nvPr>
        </p:nvSpPr>
        <p:spPr>
          <a:xfrm>
            <a:off x="685800" y="1978779"/>
            <a:ext cx="10382251" cy="4117222"/>
          </a:xfrm>
          <a:prstGeom prst="rect">
            <a:avLst/>
          </a:prstGeom>
        </p:spPr>
        <p:txBody>
          <a:bodyPr lIns="0" tIns="0" rIns="0" bIns="0" anchor="t"/>
          <a:lstStyle/>
          <a:p>
            <a:pPr marL="391159" indent="-391159" defTabSz="402336">
              <a:spcBef>
                <a:spcPts val="2400"/>
              </a:spcBef>
              <a:defRPr sz="2464"/>
            </a:pPr>
            <a:r>
              <a:t>If you are not already signed up: please join the CRIB parent group e-mail list!</a:t>
            </a:r>
          </a:p>
          <a:p>
            <a:pPr marL="1195831" lvl="2" indent="-391159" defTabSz="402336">
              <a:spcBef>
                <a:spcPts val="2400"/>
              </a:spcBef>
              <a:defRPr sz="2464"/>
            </a:pPr>
            <a:r>
              <a:t>go to http://crhsib.weebly.com</a:t>
            </a:r>
          </a:p>
          <a:p>
            <a:pPr marL="1195831" lvl="2" indent="-391159" defTabSz="402336">
              <a:spcBef>
                <a:spcPts val="2400"/>
              </a:spcBef>
              <a:defRPr sz="2464"/>
            </a:pPr>
            <a:r>
              <a:t>We are looking for parents to </a:t>
            </a:r>
          </a:p>
          <a:p>
            <a:pPr marL="1598167" lvl="3" indent="-391159" defTabSz="402336">
              <a:spcBef>
                <a:spcPts val="2400"/>
              </a:spcBef>
              <a:defRPr sz="2464"/>
            </a:pPr>
            <a:r>
              <a:t>represent freshmen class, </a:t>
            </a:r>
          </a:p>
          <a:p>
            <a:pPr marL="1598167" lvl="3" indent="-391159" defTabSz="402336">
              <a:spcBef>
                <a:spcPts val="2400"/>
              </a:spcBef>
              <a:defRPr sz="2464"/>
            </a:pPr>
            <a:r>
              <a:t>provide snacks for monthly PB/IB teacher meetings</a:t>
            </a:r>
          </a:p>
          <a:p>
            <a:pPr marL="1598167" lvl="3" indent="-391159" defTabSz="402336">
              <a:spcBef>
                <a:spcPts val="2400"/>
              </a:spcBef>
              <a:defRPr sz="2464"/>
            </a:pPr>
            <a:r>
              <a:t>organize fundraisers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p:cNvSpPr>
          <p:nvPr>
            <p:ph type="title"/>
          </p:nvPr>
        </p:nvSpPr>
        <p:spPr>
          <a:xfrm>
            <a:off x="685801" y="237067"/>
            <a:ext cx="10131426" cy="1707819"/>
          </a:xfrm>
          <a:prstGeom prst="rect">
            <a:avLst/>
          </a:prstGeom>
        </p:spPr>
        <p:txBody>
          <a:bodyPr/>
          <a:lstStyle/>
          <a:p>
            <a:r>
              <a:t>what else would you like to see CRIB Parent Group doing within our scope?</a:t>
            </a:r>
          </a:p>
        </p:txBody>
      </p:sp>
      <p:sp>
        <p:nvSpPr>
          <p:cNvPr id="194" name="Shape 194"/>
          <p:cNvSpPr/>
          <p:nvPr/>
        </p:nvSpPr>
        <p:spPr>
          <a:xfrm>
            <a:off x="477660" y="2058248"/>
            <a:ext cx="11236680" cy="4407356"/>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a:lnSpc>
                <a:spcPct val="90000"/>
              </a:lnSpc>
              <a:spcBef>
                <a:spcPts val="1000"/>
              </a:spcBef>
              <a:defRPr sz="2800">
                <a:solidFill>
                  <a:srgbClr val="FFFFFF"/>
                </a:solidFill>
                <a:latin typeface="Calibri"/>
                <a:ea typeface="Calibri"/>
                <a:cs typeface="Calibri"/>
                <a:sym typeface="Calibri"/>
              </a:defRPr>
            </a:pPr>
            <a:r>
              <a:rPr dirty="0"/>
              <a:t>Our goals are to:</a:t>
            </a:r>
            <a:endParaRPr dirty="0">
              <a:solidFill>
                <a:srgbClr val="000000"/>
              </a:solidFill>
            </a:endParaRPr>
          </a:p>
          <a:p>
            <a:pPr marL="901700" lvl="1" indent="-444500">
              <a:lnSpc>
                <a:spcPct val="90000"/>
              </a:lnSpc>
              <a:spcBef>
                <a:spcPts val="1000"/>
              </a:spcBef>
              <a:buClr>
                <a:srgbClr val="FFFFFF"/>
              </a:buClr>
              <a:buSzPct val="100000"/>
              <a:buFont typeface="Arial"/>
              <a:buChar char="•"/>
              <a:defRPr sz="2800">
                <a:solidFill>
                  <a:srgbClr val="FFFFFF"/>
                </a:solidFill>
                <a:latin typeface="Calibri"/>
                <a:ea typeface="Calibri"/>
                <a:cs typeface="Calibri"/>
                <a:sym typeface="Calibri"/>
              </a:defRPr>
            </a:pPr>
            <a:r>
              <a:rPr dirty="0"/>
              <a:t>Help educate parents of PB and IB students at CRHS about the IB program</a:t>
            </a:r>
            <a:endParaRPr dirty="0">
              <a:solidFill>
                <a:srgbClr val="000000"/>
              </a:solidFill>
            </a:endParaRPr>
          </a:p>
          <a:p>
            <a:pPr marL="901700" lvl="1" indent="-444500">
              <a:lnSpc>
                <a:spcPct val="90000"/>
              </a:lnSpc>
              <a:spcBef>
                <a:spcPts val="1000"/>
              </a:spcBef>
              <a:buClr>
                <a:srgbClr val="FFFFFF"/>
              </a:buClr>
              <a:buSzPct val="100000"/>
              <a:buFont typeface="Arial"/>
              <a:buChar char="•"/>
              <a:defRPr sz="2800">
                <a:solidFill>
                  <a:srgbClr val="FFFFFF"/>
                </a:solidFill>
                <a:latin typeface="Calibri"/>
                <a:ea typeface="Calibri"/>
                <a:cs typeface="Calibri"/>
                <a:sym typeface="Calibri"/>
              </a:defRPr>
            </a:pPr>
            <a:r>
              <a:rPr dirty="0"/>
              <a:t>Help advocate where appropriate for the IB program </a:t>
            </a:r>
            <a:endParaRPr dirty="0">
              <a:solidFill>
                <a:srgbClr val="000000"/>
              </a:solidFill>
            </a:endParaRPr>
          </a:p>
          <a:p>
            <a:pPr marL="901700" lvl="1" indent="-444500">
              <a:lnSpc>
                <a:spcPct val="90000"/>
              </a:lnSpc>
              <a:spcBef>
                <a:spcPts val="1000"/>
              </a:spcBef>
              <a:buClr>
                <a:srgbClr val="FFFFFF"/>
              </a:buClr>
              <a:buSzPct val="100000"/>
              <a:buFont typeface="Arial"/>
              <a:buChar char="•"/>
              <a:defRPr sz="2800">
                <a:solidFill>
                  <a:srgbClr val="FFFFFF"/>
                </a:solidFill>
                <a:latin typeface="Calibri"/>
                <a:ea typeface="Calibri"/>
                <a:cs typeface="Calibri"/>
                <a:sym typeface="Calibri"/>
              </a:defRPr>
            </a:pPr>
            <a:r>
              <a:rPr dirty="0"/>
              <a:t>Support the IB programs by raising funds for classroom resources and IB teacher training</a:t>
            </a:r>
            <a:endParaRPr dirty="0">
              <a:solidFill>
                <a:srgbClr val="000000"/>
              </a:solidFill>
            </a:endParaRPr>
          </a:p>
          <a:p>
            <a:pPr marL="901700" lvl="1" indent="-444500">
              <a:lnSpc>
                <a:spcPct val="90000"/>
              </a:lnSpc>
              <a:spcBef>
                <a:spcPts val="1000"/>
              </a:spcBef>
              <a:buClr>
                <a:srgbClr val="FFFFFF"/>
              </a:buClr>
              <a:buSzPct val="100000"/>
              <a:buFont typeface="Arial"/>
              <a:buChar char="•"/>
              <a:defRPr sz="2800">
                <a:solidFill>
                  <a:srgbClr val="FFFFFF"/>
                </a:solidFill>
                <a:latin typeface="Calibri"/>
                <a:ea typeface="Calibri"/>
                <a:cs typeface="Calibri"/>
                <a:sym typeface="Calibri"/>
              </a:defRPr>
            </a:pPr>
            <a:r>
              <a:rPr dirty="0"/>
              <a:t>Organize social events for IB students</a:t>
            </a:r>
          </a:p>
          <a:p>
            <a:pPr>
              <a:lnSpc>
                <a:spcPct val="90000"/>
              </a:lnSpc>
              <a:spcBef>
                <a:spcPts val="1000"/>
              </a:spcBef>
              <a:defRPr sz="2800">
                <a:solidFill>
                  <a:srgbClr val="FFFFFF"/>
                </a:solidFill>
                <a:latin typeface="Calibri"/>
                <a:ea typeface="Calibri"/>
                <a:cs typeface="Calibri"/>
                <a:sym typeface="Calibri"/>
              </a:defRPr>
            </a:pPr>
            <a:endParaRPr dirty="0"/>
          </a:p>
          <a:p>
            <a:pPr>
              <a:lnSpc>
                <a:spcPct val="90000"/>
              </a:lnSpc>
              <a:spcBef>
                <a:spcPts val="1000"/>
              </a:spcBef>
              <a:defRPr sz="3200">
                <a:solidFill>
                  <a:srgbClr val="FFFFFF"/>
                </a:solidFill>
                <a:latin typeface="Calibri"/>
                <a:ea typeface="Calibri"/>
                <a:cs typeface="Calibri"/>
                <a:sym typeface="Calibri"/>
              </a:defRPr>
            </a:pPr>
            <a:endParaRPr dirty="0"/>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AC3EC1"/>
      </a:accent1>
      <a:accent2>
        <a:srgbClr val="477BD1"/>
      </a:accent2>
      <a:accent3>
        <a:srgbClr val="46B298"/>
      </a:accent3>
      <a:accent4>
        <a:srgbClr val="90BA4C"/>
      </a:accent4>
      <a:accent5>
        <a:srgbClr val="DD9D31"/>
      </a:accent5>
      <a:accent6>
        <a:srgbClr val="E25247"/>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50800" dist="381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50800" dist="381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AC3EC1"/>
      </a:accent1>
      <a:accent2>
        <a:srgbClr val="477BD1"/>
      </a:accent2>
      <a:accent3>
        <a:srgbClr val="46B298"/>
      </a:accent3>
      <a:accent4>
        <a:srgbClr val="90BA4C"/>
      </a:accent4>
      <a:accent5>
        <a:srgbClr val="DD9D31"/>
      </a:accent5>
      <a:accent6>
        <a:srgbClr val="E25247"/>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50800" dist="381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50800" dist="381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14015</TotalTime>
  <Words>1352</Words>
  <Application>Microsoft Office PowerPoint</Application>
  <PresentationFormat>Widescreen</PresentationFormat>
  <Paragraphs>208</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Helvetica</vt:lpstr>
      <vt:lpstr>Helvetica Neue</vt:lpstr>
      <vt:lpstr>Default</vt:lpstr>
      <vt:lpstr>Columbia River IB parent group October 2017</vt:lpstr>
      <vt:lpstr>Introductions</vt:lpstr>
      <vt:lpstr>About Columbia River IB Parent Group</vt:lpstr>
      <vt:lpstr>CRIB - Goals</vt:lpstr>
      <vt:lpstr>HOW we’ll communicate with you</vt:lpstr>
      <vt:lpstr>Review of CRIB PG activities</vt:lpstr>
      <vt:lpstr>Activities PLANNED for 2016-17</vt:lpstr>
      <vt:lpstr>general ANNOUNCEMENTS</vt:lpstr>
      <vt:lpstr>what else would you like to see CRIB Parent Group doing within our scope?</vt:lpstr>
      <vt:lpstr>An overview of the IB program at Columbia River high school</vt:lpstr>
      <vt:lpstr>What is “IB”?</vt:lpstr>
      <vt:lpstr>IB Program - two options</vt:lpstr>
      <vt:lpstr>Option one – course candidate</vt:lpstr>
      <vt:lpstr>Option Two: IB DiPloma candidate</vt:lpstr>
      <vt:lpstr>TOK, CAS, &amp; EE</vt:lpstr>
      <vt:lpstr>Cost of taking IB exams  - MAY 2017</vt:lpstr>
      <vt:lpstr>PB/IB time line</vt:lpstr>
      <vt:lpstr>WA state H.S. Graduation requirements &amp; IB</vt:lpstr>
      <vt:lpstr>Questions?</vt:lpstr>
      <vt:lpstr>Why “IB”?</vt:lpstr>
      <vt:lpstr>Why IB (cont)</vt:lpstr>
      <vt:lpstr>THANK YOU FOR COMING! Questions?</vt:lpstr>
      <vt:lpstr>Some admissions recognition</vt:lpstr>
      <vt:lpstr>What are the challenges of IB</vt:lpstr>
      <vt:lpstr>Is IB Testing “Worth it”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Columbia River IB parent group October 2017</dc:title>
  <dc:creator>Emilia Gorecki</dc:creator>
  <cp:lastModifiedBy>Emilia Gorecki</cp:lastModifiedBy>
  <cp:revision>2</cp:revision>
  <dcterms:modified xsi:type="dcterms:W3CDTF">2017-11-05T20:51:59Z</dcterms:modified>
</cp:coreProperties>
</file>